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49CF1-41E1-4D74-83EF-1D9474BF8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A74F49-3DE8-4D60-A672-0E467E2D3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FE3E3-5B15-4AE3-87BD-46FF921CE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936D-A2BB-4626-9E36-D6CBF0FE1150}" type="datetimeFigureOut">
              <a:rPr lang="en-AU" smtClean="0"/>
              <a:t>10/05/2018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2886F-4E98-4A99-AE04-7D72E299F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1E6F4-98DA-495D-B42E-5B1198F0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0EF0-1EA7-4947-8EEB-AB0664EC3E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834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6C382-296F-4841-9B33-0C98BC748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4FA283-C854-438C-85E7-1D6093857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55ACA-F153-4AB5-B69C-E6EEACD15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936D-A2BB-4626-9E36-D6CBF0FE1150}" type="datetimeFigureOut">
              <a:rPr lang="en-AU" smtClean="0"/>
              <a:t>10/05/2018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1EDAD-63F8-447C-92FF-16E28168C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AC6B5-B73B-4E17-9BD6-EE71008E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0EF0-1EA7-4947-8EEB-AB0664EC3E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087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73E5C6-B476-4557-A3A6-A292947E55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D24F0-D90B-490A-93F8-62032D74C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9E140-D748-49FE-A244-885B12E1A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936D-A2BB-4626-9E36-D6CBF0FE1150}" type="datetimeFigureOut">
              <a:rPr lang="en-AU" smtClean="0"/>
              <a:t>10/05/2018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4FE0D-4200-4012-965A-8A886F06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3EB26-C566-4084-ABA7-A07D5A58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0EF0-1EA7-4947-8EEB-AB0664EC3E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416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136CC-3EE0-42D6-9E1E-2B8AB4301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E348E-1009-4BB1-9286-A9AD0F437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1D632-957E-4180-8ED4-6F9CA33B1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936D-A2BB-4626-9E36-D6CBF0FE1150}" type="datetimeFigureOut">
              <a:rPr lang="en-AU" smtClean="0"/>
              <a:t>10/05/2018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0CCCF-F273-4F1D-84F2-072091DF3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0021A-AA60-43E5-8834-CC128FEDE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0EF0-1EA7-4947-8EEB-AB0664EC3E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419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A0156-34FD-40E6-B891-2421F4605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8A238-6646-4C66-8691-AF66C3DA6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65F63-6185-4B9A-9422-6B805CD9A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936D-A2BB-4626-9E36-D6CBF0FE1150}" type="datetimeFigureOut">
              <a:rPr lang="en-AU" smtClean="0"/>
              <a:t>10/05/2018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4C1BE-BA4D-41F3-9EB0-70CFE8032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BC6FE-069C-49EE-BC54-90C2C7018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0EF0-1EA7-4947-8EEB-AB0664EC3E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113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F3519-EAE9-49C2-BEA1-30E95F401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C99FD-5A91-483A-B0F0-06BA0845C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96F68-9E81-45E8-9EA5-2CD24110B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AF125-6F67-4FE1-A467-7D76C5B81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936D-A2BB-4626-9E36-D6CBF0FE1150}" type="datetimeFigureOut">
              <a:rPr lang="en-AU" smtClean="0"/>
              <a:t>10/05/2018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8EE06-04E6-4ADB-97C1-AB23632A1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2A852-4E7A-46B0-A376-D44EDA1C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0EF0-1EA7-4947-8EEB-AB0664EC3E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970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12337-F5F5-4310-B755-EA002125D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892BA-6BBE-4A67-927C-47FEC4238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2DF7AD-8343-44BB-A9B5-501AD1E65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41AF7B-4D0A-4B71-97C2-B3AFDC609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424E95-6854-459C-8A85-BE4A1EF44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FEBE1B-9907-414A-B181-67077863D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936D-A2BB-4626-9E36-D6CBF0FE1150}" type="datetimeFigureOut">
              <a:rPr lang="en-AU" smtClean="0"/>
              <a:t>10/05/2018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2A276D-6188-4464-80B6-76620BA0F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C7F5C4-56DB-4FA8-808D-77850F99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0EF0-1EA7-4947-8EEB-AB0664EC3E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635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91F8E-10BF-4C72-8548-49C8B6F52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27E081-3911-4C68-B8FF-205ACFB9D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936D-A2BB-4626-9E36-D6CBF0FE1150}" type="datetimeFigureOut">
              <a:rPr lang="en-AU" smtClean="0"/>
              <a:t>10/05/2018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7C59F7-ACD6-437B-89C6-BDD2C27D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016A3-A58A-4603-B63E-248A78A5E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0EF0-1EA7-4947-8EEB-AB0664EC3E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9866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DBA6C8-C5E3-4114-88F1-257EC1DC9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936D-A2BB-4626-9E36-D6CBF0FE1150}" type="datetimeFigureOut">
              <a:rPr lang="en-AU" smtClean="0"/>
              <a:t>10/05/2018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2F72FC-6B04-4309-B954-B3A99FBBC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E8406-781D-4E8E-A074-6E43117A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0EF0-1EA7-4947-8EEB-AB0664EC3E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222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617CE-8B21-41A4-9825-236116482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88DDF-AA1F-4AAD-83A5-402CF1B78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AF88E8-27D2-4E79-973A-D75639FFE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39368-0CA6-4BE7-93DB-D078EA87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936D-A2BB-4626-9E36-D6CBF0FE1150}" type="datetimeFigureOut">
              <a:rPr lang="en-AU" smtClean="0"/>
              <a:t>10/05/2018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B0847-C543-40A2-BC3B-AD1CA5185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0EE7C-0CFE-4508-B3EF-374D1445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0EF0-1EA7-4947-8EEB-AB0664EC3E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9538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638D1-A979-4E52-BEE5-C5B539A79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DC15FC-A427-4595-9EEE-A559C5102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1C88C-98DD-4410-9329-1A4384429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0BC6F-CE17-4EAF-8AF9-6DF0228B5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936D-A2BB-4626-9E36-D6CBF0FE1150}" type="datetimeFigureOut">
              <a:rPr lang="en-AU" smtClean="0"/>
              <a:t>10/05/2018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C9124-C727-436D-BD0D-E37CF6C30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D8E5E-A76D-4D23-B07C-BB3DA2D83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70EF0-1EA7-4947-8EEB-AB0664EC3E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927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8D29A-AD72-47F7-AD4C-0AB73F54D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1E24DD-B2DC-4E3E-9FCB-2F7A645F9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5376E-C0F2-4ECE-BC29-1781273C37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2936D-A2BB-4626-9E36-D6CBF0FE1150}" type="datetimeFigureOut">
              <a:rPr lang="en-AU" smtClean="0"/>
              <a:t>10/05/2018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634E5-32F8-4E7C-A2E7-612B85756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698D3-B162-4784-9DA8-1EAAC6CE0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70EF0-1EA7-4947-8EEB-AB0664EC3E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190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317">
              <a:srgbClr val="C1D1EB"/>
            </a:gs>
            <a:gs pos="40691">
              <a:srgbClr val="CCD9EF"/>
            </a:gs>
            <a:gs pos="29230">
              <a:srgbClr val="D8E2F3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AB5169-0D6C-4B27-A172-5FE3EFF67220}"/>
              </a:ext>
            </a:extLst>
          </p:cNvPr>
          <p:cNvSpPr/>
          <p:nvPr/>
        </p:nvSpPr>
        <p:spPr>
          <a:xfrm>
            <a:off x="3178628" y="127362"/>
            <a:ext cx="583474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b="0" i="0" dirty="0">
                <a:solidFill>
                  <a:srgbClr val="1D2129"/>
                </a:solidFill>
                <a:effectLst/>
                <a:latin typeface="inherit"/>
              </a:rPr>
              <a:t>AFLNZ visit the MPJFL </a:t>
            </a:r>
          </a:p>
          <a:p>
            <a:pPr algn="ctr"/>
            <a:r>
              <a:rPr lang="en-AU" sz="2800" b="0" i="0" dirty="0">
                <a:solidFill>
                  <a:srgbClr val="1D2129"/>
                </a:solidFill>
                <a:effectLst/>
                <a:latin typeface="inherit"/>
              </a:rPr>
              <a:t>MPJFL U17’s v AFLNZ U18’s</a:t>
            </a:r>
            <a:br>
              <a:rPr lang="en-AU" b="0" i="0" dirty="0">
                <a:solidFill>
                  <a:srgbClr val="1D2129"/>
                </a:solidFill>
                <a:effectLst/>
                <a:latin typeface="inherit"/>
              </a:rPr>
            </a:br>
            <a:endParaRPr lang="en-AU" b="0" i="0" dirty="0">
              <a:solidFill>
                <a:srgbClr val="1D2129"/>
              </a:solidFill>
              <a:effectLst/>
              <a:latin typeface="inherit"/>
            </a:endParaRPr>
          </a:p>
          <a:p>
            <a:pPr algn="ctr"/>
            <a:r>
              <a:rPr lang="en-AU" b="0" i="0" dirty="0">
                <a:solidFill>
                  <a:srgbClr val="1D2129"/>
                </a:solidFill>
                <a:effectLst/>
                <a:latin typeface="inherit"/>
              </a:rPr>
              <a:t>Friday 11th May is AFLNZ v MPJFL U17’s @ 6.00pm</a:t>
            </a:r>
          </a:p>
          <a:p>
            <a:pPr algn="ctr"/>
            <a:r>
              <a:rPr lang="en-AU" b="0" i="0" dirty="0">
                <a:solidFill>
                  <a:srgbClr val="1D2129"/>
                </a:solidFill>
                <a:effectLst/>
                <a:latin typeface="inherit"/>
              </a:rPr>
              <a:t>Followed by Pearcedale v Mt Martha U12’s @ 7.45pm</a:t>
            </a:r>
          </a:p>
          <a:p>
            <a:pPr algn="ctr"/>
            <a:endParaRPr lang="en-AU" b="0" i="0" dirty="0">
              <a:solidFill>
                <a:srgbClr val="1D2129"/>
              </a:solidFill>
              <a:effectLst/>
              <a:latin typeface="inherit"/>
            </a:endParaRPr>
          </a:p>
          <a:p>
            <a:pPr algn="ctr"/>
            <a:r>
              <a:rPr lang="en-AU" b="0" i="0" dirty="0">
                <a:solidFill>
                  <a:srgbClr val="1D2129"/>
                </a:solidFill>
                <a:effectLst/>
                <a:latin typeface="inherit"/>
              </a:rPr>
              <a:t>Come down &amp; witness the Haka Challenge, its not something you want to miss!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309F92-B116-43FF-A463-5F1C808D7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508" y="263269"/>
            <a:ext cx="1543235" cy="20996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A47DF8-ECB5-45EE-B563-6BF8038D4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00" y="877381"/>
            <a:ext cx="1830728" cy="1393930"/>
          </a:xfrm>
          <a:prstGeom prst="rect">
            <a:avLst/>
          </a:prstGeom>
        </p:spPr>
      </p:pic>
      <p:pic>
        <p:nvPicPr>
          <p:cNvPr id="1028" name="Picture 4" descr="Image may contain: 3 people, people smiling, outdoor and nature">
            <a:extLst>
              <a:ext uri="{FF2B5EF4-FFF2-40B4-BE49-F238E27FC236}">
                <a16:creationId xmlns:a16="http://schemas.microsoft.com/office/drawing/2014/main" id="{4E15B8D1-AE88-4BF4-B1B7-143D44C7E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392" y="3739118"/>
            <a:ext cx="4252697" cy="24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E45FA5F-083B-4EB2-95C5-18BFD1E634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4852"/>
              </p:ext>
            </p:extLst>
          </p:nvPr>
        </p:nvGraphicFramePr>
        <p:xfrm>
          <a:off x="352634" y="2442472"/>
          <a:ext cx="3398271" cy="4027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2435">
                  <a:extLst>
                    <a:ext uri="{9D8B030D-6E8A-4147-A177-3AD203B41FA5}">
                      <a16:colId xmlns:a16="http://schemas.microsoft.com/office/drawing/2014/main" val="28984343"/>
                    </a:ext>
                  </a:extLst>
                </a:gridCol>
                <a:gridCol w="1212980">
                  <a:extLst>
                    <a:ext uri="{9D8B030D-6E8A-4147-A177-3AD203B41FA5}">
                      <a16:colId xmlns:a16="http://schemas.microsoft.com/office/drawing/2014/main" val="2839259667"/>
                    </a:ext>
                  </a:extLst>
                </a:gridCol>
                <a:gridCol w="1632856">
                  <a:extLst>
                    <a:ext uri="{9D8B030D-6E8A-4147-A177-3AD203B41FA5}">
                      <a16:colId xmlns:a16="http://schemas.microsoft.com/office/drawing/2014/main" val="1443536232"/>
                    </a:ext>
                  </a:extLst>
                </a:gridCol>
              </a:tblGrid>
              <a:tr h="130805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Jump No.</a:t>
                      </a:r>
                      <a:endParaRPr lang="en-AU" sz="10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 dirty="0">
                          <a:effectLst/>
                        </a:rPr>
                        <a:t>NAME</a:t>
                      </a:r>
                      <a:endParaRPr lang="en-AU" sz="1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 dirty="0">
                          <a:effectLst/>
                        </a:rPr>
                        <a:t>CLUB</a:t>
                      </a:r>
                      <a:endParaRPr lang="en-AU" sz="1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465942"/>
                  </a:ext>
                </a:extLst>
              </a:tr>
              <a:tr h="130805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 dirty="0">
                          <a:effectLst/>
                        </a:rPr>
                        <a:t>1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 dirty="0">
                          <a:effectLst/>
                        </a:rPr>
                        <a:t>Jarvis Espie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SORRENTO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4229843513"/>
                  </a:ext>
                </a:extLst>
              </a:tr>
              <a:tr h="130805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 dirty="0">
                          <a:effectLst/>
                        </a:rPr>
                        <a:t>2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 dirty="0">
                          <a:effectLst/>
                        </a:rPr>
                        <a:t>Kaolan Thornton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 dirty="0">
                          <a:effectLst/>
                        </a:rPr>
                        <a:t>PEARCEDALE/BAXTER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3457768045"/>
                  </a:ext>
                </a:extLst>
              </a:tr>
              <a:tr h="130805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3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 dirty="0">
                          <a:effectLst/>
                        </a:rPr>
                        <a:t>Kade Timms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PEARCEDALE/BAXTER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3431382901"/>
                  </a:ext>
                </a:extLst>
              </a:tr>
              <a:tr h="130805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4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 dirty="0">
                          <a:effectLst/>
                        </a:rPr>
                        <a:t>Reece Sherar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ROSEBUD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667867127"/>
                  </a:ext>
                </a:extLst>
              </a:tr>
              <a:tr h="130805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5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 dirty="0">
                          <a:effectLst/>
                        </a:rPr>
                        <a:t>Brendon Garbett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PEARCEDALE/BAXTER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404078234"/>
                  </a:ext>
                </a:extLst>
              </a:tr>
              <a:tr h="130805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6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 dirty="0">
                          <a:effectLst/>
                        </a:rPr>
                        <a:t>Riley Benwell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PEARCEDALE/BAXTER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762770795"/>
                  </a:ext>
                </a:extLst>
              </a:tr>
              <a:tr h="130805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7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 dirty="0">
                          <a:effectLst/>
                        </a:rPr>
                        <a:t>Benjamin Goates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RED HILL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660060965"/>
                  </a:ext>
                </a:extLst>
              </a:tr>
              <a:tr h="130805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8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 dirty="0">
                          <a:effectLst/>
                        </a:rPr>
                        <a:t>Baylen Benwell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PEARCEDALE/BAXTER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3029037798"/>
                  </a:ext>
                </a:extLst>
              </a:tr>
              <a:tr h="130805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9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 dirty="0">
                          <a:effectLst/>
                        </a:rPr>
                        <a:t>Tom Hughes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 dirty="0">
                          <a:effectLst/>
                        </a:rPr>
                        <a:t>RYE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2222002111"/>
                  </a:ext>
                </a:extLst>
              </a:tr>
              <a:tr h="130805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10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 dirty="0">
                          <a:effectLst/>
                        </a:rPr>
                        <a:t>Lachlan Neil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STH MORNINGTON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3082717847"/>
                  </a:ext>
                </a:extLst>
              </a:tr>
              <a:tr h="130805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12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 dirty="0">
                          <a:effectLst/>
                        </a:rPr>
                        <a:t>Bryce Ridsdale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PEARCEDALE/BAXTER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4177068425"/>
                  </a:ext>
                </a:extLst>
              </a:tr>
              <a:tr h="130805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13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 dirty="0">
                          <a:effectLst/>
                        </a:rPr>
                        <a:t>Harry Capes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PEARCEDALE/BAXTER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3391726665"/>
                  </a:ext>
                </a:extLst>
              </a:tr>
              <a:tr h="130805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14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 dirty="0">
                          <a:effectLst/>
                        </a:rPr>
                        <a:t>Josh Taylor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ROSEBUD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269898980"/>
                  </a:ext>
                </a:extLst>
              </a:tr>
              <a:tr h="130805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15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 dirty="0">
                          <a:effectLst/>
                        </a:rPr>
                        <a:t>Angus Rowler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STH MORNINGTON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4112444251"/>
                  </a:ext>
                </a:extLst>
              </a:tr>
              <a:tr h="130805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16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 dirty="0">
                          <a:effectLst/>
                        </a:rPr>
                        <a:t>Joe Collins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STH MORNINGTON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2080789194"/>
                  </a:ext>
                </a:extLst>
              </a:tr>
              <a:tr h="130805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17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 dirty="0">
                          <a:effectLst/>
                        </a:rPr>
                        <a:t>Aden Phillips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RED HILL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3972313717"/>
                  </a:ext>
                </a:extLst>
              </a:tr>
              <a:tr h="130805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18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 dirty="0">
                          <a:effectLst/>
                        </a:rPr>
                        <a:t>Thomas Slattery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RED HILL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575458416"/>
                  </a:ext>
                </a:extLst>
              </a:tr>
              <a:tr h="130805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19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 dirty="0">
                          <a:effectLst/>
                        </a:rPr>
                        <a:t>Adam Harris</a:t>
                      </a: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BALNARRING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3906843971"/>
                  </a:ext>
                </a:extLst>
              </a:tr>
              <a:tr h="130805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20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 dirty="0">
                          <a:effectLst/>
                        </a:rPr>
                        <a:t>Anderson Millar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STH MORNINGTON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938549517"/>
                  </a:ext>
                </a:extLst>
              </a:tr>
              <a:tr h="130805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11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 dirty="0">
                          <a:effectLst/>
                        </a:rPr>
                        <a:t>Ethan Mills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SOMERVILLE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3033210619"/>
                  </a:ext>
                </a:extLst>
              </a:tr>
              <a:tr h="130805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21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 dirty="0">
                          <a:effectLst/>
                        </a:rPr>
                        <a:t>Adam Walker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MT MARTHA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2131118987"/>
                  </a:ext>
                </a:extLst>
              </a:tr>
              <a:tr h="130805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23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 dirty="0">
                          <a:effectLst/>
                        </a:rPr>
                        <a:t>Torin Bam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BALNARRING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885747764"/>
                  </a:ext>
                </a:extLst>
              </a:tr>
              <a:tr h="130805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 dirty="0">
                          <a:effectLst/>
                        </a:rPr>
                        <a:t>24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 dirty="0">
                          <a:effectLst/>
                        </a:rPr>
                        <a:t>Declan Scully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 dirty="0">
                          <a:effectLst/>
                        </a:rPr>
                        <a:t>PEARCEDALE/BAXTER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944833913"/>
                  </a:ext>
                </a:extLst>
              </a:tr>
              <a:tr h="130805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>
                          <a:effectLst/>
                        </a:rPr>
                        <a:t>28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 dirty="0">
                          <a:effectLst/>
                        </a:rPr>
                        <a:t>Blake Kuipers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 dirty="0">
                          <a:effectLst/>
                        </a:rPr>
                        <a:t>ROSEBUD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428456004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22F34FD-B08A-4E23-82FC-6DEE58E11B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766619"/>
              </p:ext>
            </p:extLst>
          </p:nvPr>
        </p:nvGraphicFramePr>
        <p:xfrm>
          <a:off x="8768864" y="2442472"/>
          <a:ext cx="3275758" cy="43408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7405">
                  <a:extLst>
                    <a:ext uri="{9D8B030D-6E8A-4147-A177-3AD203B41FA5}">
                      <a16:colId xmlns:a16="http://schemas.microsoft.com/office/drawing/2014/main" val="1288103626"/>
                    </a:ext>
                  </a:extLst>
                </a:gridCol>
                <a:gridCol w="1538353">
                  <a:extLst>
                    <a:ext uri="{9D8B030D-6E8A-4147-A177-3AD203B41FA5}">
                      <a16:colId xmlns:a16="http://schemas.microsoft.com/office/drawing/2014/main" val="237029026"/>
                    </a:ext>
                  </a:extLst>
                </a:gridCol>
              </a:tblGrid>
              <a:tr h="173015"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 dirty="0">
                          <a:effectLst/>
                        </a:rPr>
                        <a:t>Name:</a:t>
                      </a:r>
                      <a:endParaRPr lang="en-AU" sz="900" b="1" i="0" u="none" strike="noStrike" dirty="0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 dirty="0">
                          <a:effectLst/>
                        </a:rPr>
                        <a:t>Region</a:t>
                      </a:r>
                      <a:endParaRPr lang="en-AU" sz="900" b="1" i="0" u="none" strike="noStrike" dirty="0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668933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 dirty="0">
                          <a:effectLst/>
                        </a:rPr>
                        <a:t>Blake Williamson</a:t>
                      </a:r>
                      <a:endParaRPr lang="en-AU" sz="900" b="0" i="0" u="none" strike="noStrike" dirty="0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 dirty="0">
                          <a:effectLst/>
                        </a:rPr>
                        <a:t>Northland</a:t>
                      </a:r>
                      <a:endParaRPr lang="en-AU" sz="900" b="0" i="0" u="none" strike="noStrike" dirty="0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extLst>
                  <a:ext uri="{0D108BD9-81ED-4DB2-BD59-A6C34878D82A}">
                    <a16:rowId xmlns:a16="http://schemas.microsoft.com/office/drawing/2014/main" val="1122861563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>
                          <a:effectLst/>
                        </a:rPr>
                        <a:t>Chaitania Proctor</a:t>
                      </a:r>
                      <a:endParaRPr lang="en-AU" sz="900" b="0" i="0" u="none" strike="noStrike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 dirty="0">
                          <a:effectLst/>
                        </a:rPr>
                        <a:t>Otago</a:t>
                      </a:r>
                      <a:endParaRPr lang="en-AU" sz="900" b="0" i="0" u="none" strike="noStrike" dirty="0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extLst>
                  <a:ext uri="{0D108BD9-81ED-4DB2-BD59-A6C34878D82A}">
                    <a16:rowId xmlns:a16="http://schemas.microsoft.com/office/drawing/2014/main" val="1085349403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>
                          <a:effectLst/>
                        </a:rPr>
                        <a:t>Couper Jones</a:t>
                      </a:r>
                      <a:endParaRPr lang="en-AU" sz="900" b="0" i="0" u="none" strike="noStrike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 dirty="0">
                          <a:effectLst/>
                        </a:rPr>
                        <a:t>Auckland</a:t>
                      </a:r>
                      <a:endParaRPr lang="en-AU" sz="900" b="0" i="0" u="none" strike="noStrike" dirty="0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extLst>
                  <a:ext uri="{0D108BD9-81ED-4DB2-BD59-A6C34878D82A}">
                    <a16:rowId xmlns:a16="http://schemas.microsoft.com/office/drawing/2014/main" val="2031946491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>
                          <a:effectLst/>
                        </a:rPr>
                        <a:t>Daniel Howie</a:t>
                      </a:r>
                      <a:endParaRPr lang="en-AU" sz="900" b="0" i="0" u="none" strike="noStrike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 dirty="0">
                          <a:effectLst/>
                        </a:rPr>
                        <a:t>Auckland</a:t>
                      </a:r>
                      <a:endParaRPr lang="en-AU" sz="900" b="0" i="0" u="none" strike="noStrike" dirty="0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extLst>
                  <a:ext uri="{0D108BD9-81ED-4DB2-BD59-A6C34878D82A}">
                    <a16:rowId xmlns:a16="http://schemas.microsoft.com/office/drawing/2014/main" val="3927729428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>
                          <a:effectLst/>
                        </a:rPr>
                        <a:t>Declan Honan - Crann</a:t>
                      </a:r>
                      <a:endParaRPr lang="en-AU" sz="900" b="0" i="0" u="none" strike="noStrike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 dirty="0">
                          <a:effectLst/>
                        </a:rPr>
                        <a:t>Waitakere</a:t>
                      </a:r>
                      <a:endParaRPr lang="en-AU" sz="900" b="0" i="0" u="none" strike="noStrike" dirty="0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extLst>
                  <a:ext uri="{0D108BD9-81ED-4DB2-BD59-A6C34878D82A}">
                    <a16:rowId xmlns:a16="http://schemas.microsoft.com/office/drawing/2014/main" val="4288450865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>
                          <a:effectLst/>
                        </a:rPr>
                        <a:t>Devin Pullyblank</a:t>
                      </a:r>
                      <a:endParaRPr lang="en-AU" sz="900" b="0" i="0" u="none" strike="noStrike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 dirty="0">
                          <a:effectLst/>
                        </a:rPr>
                        <a:t>Canterbury</a:t>
                      </a:r>
                      <a:endParaRPr lang="en-AU" sz="900" b="0" i="0" u="none" strike="noStrike" dirty="0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extLst>
                  <a:ext uri="{0D108BD9-81ED-4DB2-BD59-A6C34878D82A}">
                    <a16:rowId xmlns:a16="http://schemas.microsoft.com/office/drawing/2014/main" val="381790676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>
                          <a:effectLst/>
                        </a:rPr>
                        <a:t>Ethan Halton</a:t>
                      </a:r>
                      <a:endParaRPr lang="en-AU" sz="900" b="0" i="0" u="none" strike="noStrike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 dirty="0">
                          <a:effectLst/>
                        </a:rPr>
                        <a:t>Counties</a:t>
                      </a:r>
                      <a:endParaRPr lang="en-AU" sz="900" b="0" i="0" u="none" strike="noStrike" dirty="0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extLst>
                  <a:ext uri="{0D108BD9-81ED-4DB2-BD59-A6C34878D82A}">
                    <a16:rowId xmlns:a16="http://schemas.microsoft.com/office/drawing/2014/main" val="2731198737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>
                          <a:effectLst/>
                        </a:rPr>
                        <a:t>Finn Moffat</a:t>
                      </a:r>
                      <a:endParaRPr lang="en-AU" sz="900" b="0" i="0" u="none" strike="noStrike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 dirty="0">
                          <a:effectLst/>
                        </a:rPr>
                        <a:t>Canterbury</a:t>
                      </a:r>
                      <a:endParaRPr lang="en-AU" sz="900" b="0" i="0" u="none" strike="noStrike" dirty="0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extLst>
                  <a:ext uri="{0D108BD9-81ED-4DB2-BD59-A6C34878D82A}">
                    <a16:rowId xmlns:a16="http://schemas.microsoft.com/office/drawing/2014/main" val="2229378043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>
                          <a:effectLst/>
                        </a:rPr>
                        <a:t>Hayden Johnston</a:t>
                      </a:r>
                      <a:endParaRPr lang="en-AU" sz="900" b="0" i="0" u="none" strike="noStrike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 dirty="0">
                          <a:effectLst/>
                        </a:rPr>
                        <a:t>Otago</a:t>
                      </a:r>
                      <a:endParaRPr lang="en-AU" sz="900" b="0" i="0" u="none" strike="noStrike" dirty="0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extLst>
                  <a:ext uri="{0D108BD9-81ED-4DB2-BD59-A6C34878D82A}">
                    <a16:rowId xmlns:a16="http://schemas.microsoft.com/office/drawing/2014/main" val="434906236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>
                          <a:effectLst/>
                        </a:rPr>
                        <a:t>Jackson Hemmingsen</a:t>
                      </a:r>
                      <a:endParaRPr lang="en-AU" sz="900" b="0" i="0" u="none" strike="noStrike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 dirty="0">
                          <a:effectLst/>
                        </a:rPr>
                        <a:t>Auckland</a:t>
                      </a:r>
                      <a:endParaRPr lang="en-AU" sz="900" b="0" i="0" u="none" strike="noStrike" dirty="0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extLst>
                  <a:ext uri="{0D108BD9-81ED-4DB2-BD59-A6C34878D82A}">
                    <a16:rowId xmlns:a16="http://schemas.microsoft.com/office/drawing/2014/main" val="1869628755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>
                          <a:effectLst/>
                        </a:rPr>
                        <a:t>James Dakin</a:t>
                      </a:r>
                      <a:endParaRPr lang="en-AU" sz="900" b="0" i="0" u="none" strike="noStrike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 dirty="0">
                          <a:effectLst/>
                        </a:rPr>
                        <a:t>Auckland</a:t>
                      </a:r>
                      <a:endParaRPr lang="en-AU" sz="900" b="0" i="0" u="none" strike="noStrike" dirty="0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extLst>
                  <a:ext uri="{0D108BD9-81ED-4DB2-BD59-A6C34878D82A}">
                    <a16:rowId xmlns:a16="http://schemas.microsoft.com/office/drawing/2014/main" val="490768681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>
                          <a:effectLst/>
                        </a:rPr>
                        <a:t>Jevaan Croft</a:t>
                      </a:r>
                      <a:endParaRPr lang="en-AU" sz="900" b="0" i="0" u="none" strike="noStrike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>
                          <a:effectLst/>
                        </a:rPr>
                        <a:t>Counties</a:t>
                      </a:r>
                      <a:endParaRPr lang="en-AU" sz="900" b="0" i="0" u="none" strike="noStrike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extLst>
                  <a:ext uri="{0D108BD9-81ED-4DB2-BD59-A6C34878D82A}">
                    <a16:rowId xmlns:a16="http://schemas.microsoft.com/office/drawing/2014/main" val="1185895211"/>
                  </a:ext>
                </a:extLst>
              </a:tr>
              <a:tr h="198968"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>
                          <a:effectLst/>
                        </a:rPr>
                        <a:t>Joseph Alesich-Tamariki</a:t>
                      </a:r>
                      <a:endParaRPr lang="en-AU" sz="900" b="0" i="0" u="none" strike="noStrike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 dirty="0">
                          <a:effectLst/>
                        </a:rPr>
                        <a:t>Harbour</a:t>
                      </a:r>
                      <a:endParaRPr lang="en-AU" sz="900" b="0" i="0" u="none" strike="noStrike" dirty="0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extLst>
                  <a:ext uri="{0D108BD9-81ED-4DB2-BD59-A6C34878D82A}">
                    <a16:rowId xmlns:a16="http://schemas.microsoft.com/office/drawing/2014/main" val="154930843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>
                          <a:effectLst/>
                        </a:rPr>
                        <a:t>Joshua Mackie</a:t>
                      </a:r>
                      <a:endParaRPr lang="en-AU" sz="900" b="0" i="0" u="none" strike="noStrike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 dirty="0">
                          <a:effectLst/>
                        </a:rPr>
                        <a:t>Otago</a:t>
                      </a:r>
                      <a:endParaRPr lang="en-AU" sz="900" b="0" i="0" u="none" strike="noStrike" dirty="0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extLst>
                  <a:ext uri="{0D108BD9-81ED-4DB2-BD59-A6C34878D82A}">
                    <a16:rowId xmlns:a16="http://schemas.microsoft.com/office/drawing/2014/main" val="2911687176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>
                          <a:effectLst/>
                        </a:rPr>
                        <a:t>Joshua Morgan - Ranui</a:t>
                      </a:r>
                      <a:endParaRPr lang="en-AU" sz="900" b="0" i="0" u="none" strike="noStrike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>
                          <a:effectLst/>
                        </a:rPr>
                        <a:t>Wellington</a:t>
                      </a:r>
                      <a:endParaRPr lang="en-AU" sz="900" b="0" i="0" u="none" strike="noStrike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extLst>
                  <a:ext uri="{0D108BD9-81ED-4DB2-BD59-A6C34878D82A}">
                    <a16:rowId xmlns:a16="http://schemas.microsoft.com/office/drawing/2014/main" val="4137259872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>
                          <a:effectLst/>
                        </a:rPr>
                        <a:t>Lewis Gill</a:t>
                      </a:r>
                      <a:endParaRPr lang="en-AU" sz="900" b="0" i="0" u="none" strike="noStrike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 dirty="0">
                          <a:effectLst/>
                        </a:rPr>
                        <a:t>Wellington</a:t>
                      </a:r>
                      <a:endParaRPr lang="en-AU" sz="900" b="0" i="0" u="none" strike="noStrike" dirty="0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extLst>
                  <a:ext uri="{0D108BD9-81ED-4DB2-BD59-A6C34878D82A}">
                    <a16:rowId xmlns:a16="http://schemas.microsoft.com/office/drawing/2014/main" val="2085571880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>
                          <a:effectLst/>
                        </a:rPr>
                        <a:t>Luke Dunning</a:t>
                      </a:r>
                      <a:endParaRPr lang="en-AU" sz="900" b="0" i="0" u="none" strike="noStrike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 dirty="0">
                          <a:effectLst/>
                        </a:rPr>
                        <a:t>Harbour</a:t>
                      </a:r>
                      <a:endParaRPr lang="en-AU" sz="900" b="0" i="0" u="none" strike="noStrike" dirty="0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extLst>
                  <a:ext uri="{0D108BD9-81ED-4DB2-BD59-A6C34878D82A}">
                    <a16:rowId xmlns:a16="http://schemas.microsoft.com/office/drawing/2014/main" val="3888068941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>
                          <a:effectLst/>
                        </a:rPr>
                        <a:t>Luke Williams</a:t>
                      </a:r>
                      <a:endParaRPr lang="en-AU" sz="900" b="0" i="0" u="none" strike="noStrike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 dirty="0">
                          <a:effectLst/>
                        </a:rPr>
                        <a:t>Counties</a:t>
                      </a:r>
                      <a:endParaRPr lang="en-AU" sz="900" b="0" i="0" u="none" strike="noStrike" dirty="0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extLst>
                  <a:ext uri="{0D108BD9-81ED-4DB2-BD59-A6C34878D82A}">
                    <a16:rowId xmlns:a16="http://schemas.microsoft.com/office/drawing/2014/main" val="2768821215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>
                          <a:effectLst/>
                        </a:rPr>
                        <a:t>Manny Snooks</a:t>
                      </a:r>
                      <a:endParaRPr lang="en-AU" sz="900" b="0" i="0" u="none" strike="noStrike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 dirty="0">
                          <a:effectLst/>
                        </a:rPr>
                        <a:t>Northland</a:t>
                      </a:r>
                      <a:endParaRPr lang="en-AU" sz="900" b="0" i="0" u="none" strike="noStrike" dirty="0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extLst>
                  <a:ext uri="{0D108BD9-81ED-4DB2-BD59-A6C34878D82A}">
                    <a16:rowId xmlns:a16="http://schemas.microsoft.com/office/drawing/2014/main" val="1964144153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>
                          <a:effectLst/>
                        </a:rPr>
                        <a:t>Misilifi Faimalo</a:t>
                      </a:r>
                      <a:endParaRPr lang="en-AU" sz="900" b="0" i="0" u="none" strike="noStrike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 dirty="0">
                          <a:effectLst/>
                        </a:rPr>
                        <a:t>Wellington</a:t>
                      </a:r>
                      <a:endParaRPr lang="en-AU" sz="900" b="0" i="0" u="none" strike="noStrike" dirty="0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extLst>
                  <a:ext uri="{0D108BD9-81ED-4DB2-BD59-A6C34878D82A}">
                    <a16:rowId xmlns:a16="http://schemas.microsoft.com/office/drawing/2014/main" val="3329067682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>
                          <a:effectLst/>
                        </a:rPr>
                        <a:t>Quinn Pocock</a:t>
                      </a:r>
                      <a:endParaRPr lang="en-AU" sz="900" b="0" i="0" u="none" strike="noStrike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 dirty="0">
                          <a:effectLst/>
                        </a:rPr>
                        <a:t>Auckland</a:t>
                      </a:r>
                      <a:endParaRPr lang="en-AU" sz="900" b="0" i="0" u="none" strike="noStrike" dirty="0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extLst>
                  <a:ext uri="{0D108BD9-81ED-4DB2-BD59-A6C34878D82A}">
                    <a16:rowId xmlns:a16="http://schemas.microsoft.com/office/drawing/2014/main" val="482210230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>
                          <a:effectLst/>
                        </a:rPr>
                        <a:t>Sam Cairns</a:t>
                      </a:r>
                      <a:endParaRPr lang="en-AU" sz="900" b="0" i="0" u="none" strike="noStrike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 dirty="0">
                          <a:effectLst/>
                        </a:rPr>
                        <a:t>Brisbane</a:t>
                      </a:r>
                      <a:endParaRPr lang="en-AU" sz="900" b="0" i="0" u="none" strike="noStrike" dirty="0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extLst>
                  <a:ext uri="{0D108BD9-81ED-4DB2-BD59-A6C34878D82A}">
                    <a16:rowId xmlns:a16="http://schemas.microsoft.com/office/drawing/2014/main" val="4005000218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>
                          <a:effectLst/>
                        </a:rPr>
                        <a:t>Samuel Anderson</a:t>
                      </a:r>
                      <a:endParaRPr lang="en-AU" sz="900" b="0" i="0" u="none" strike="noStrike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 dirty="0">
                          <a:effectLst/>
                        </a:rPr>
                        <a:t>Canterbury</a:t>
                      </a:r>
                      <a:endParaRPr lang="en-AU" sz="900" b="0" i="0" u="none" strike="noStrike" dirty="0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extLst>
                  <a:ext uri="{0D108BD9-81ED-4DB2-BD59-A6C34878D82A}">
                    <a16:rowId xmlns:a16="http://schemas.microsoft.com/office/drawing/2014/main" val="3087195553"/>
                  </a:ext>
                </a:extLst>
              </a:tr>
              <a:tr h="162570"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>
                          <a:effectLst/>
                        </a:rPr>
                        <a:t>William Kempt</a:t>
                      </a:r>
                      <a:endParaRPr lang="en-AU" sz="900" b="0" i="0" u="none" strike="noStrike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900" u="none" strike="noStrike" dirty="0">
                          <a:effectLst/>
                        </a:rPr>
                        <a:t>Wellington</a:t>
                      </a:r>
                      <a:endParaRPr lang="en-AU" sz="900" b="0" i="0" u="none" strike="noStrike" dirty="0">
                        <a:solidFill>
                          <a:srgbClr val="666666"/>
                        </a:solidFill>
                        <a:effectLst/>
                        <a:latin typeface="Inherit"/>
                      </a:endParaRPr>
                    </a:p>
                  </a:txBody>
                  <a:tcPr marL="8651" marR="8651" marT="8651" marB="0"/>
                </a:tc>
                <a:extLst>
                  <a:ext uri="{0D108BD9-81ED-4DB2-BD59-A6C34878D82A}">
                    <a16:rowId xmlns:a16="http://schemas.microsoft.com/office/drawing/2014/main" val="3291347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910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213</Words>
  <Application>Microsoft Office PowerPoint</Application>
  <PresentationFormat>Widescreen</PresentationFormat>
  <Paragraphs>131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Inherit</vt:lpstr>
      <vt:lpstr>Inherit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MPJFL Admin</dc:creator>
  <cp:lastModifiedBy>MPJFL Admin</cp:lastModifiedBy>
  <cp:revision>5</cp:revision>
  <dcterms:created xsi:type="dcterms:W3CDTF">2018-05-02T23:52:51Z</dcterms:created>
  <dcterms:modified xsi:type="dcterms:W3CDTF">2018-05-10T04:59:58Z</dcterms:modified>
</cp:coreProperties>
</file>