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nimilitalatoka:Desktop:summary%20VOA%203%20Se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Sheet1!$E$8:$E$13</c:f>
              <c:strCache>
                <c:ptCount val="6"/>
                <c:pt idx="0">
                  <c:v>fiji</c:v>
                </c:pt>
                <c:pt idx="1">
                  <c:v>PNG</c:v>
                </c:pt>
                <c:pt idx="2">
                  <c:v>solomon</c:v>
                </c:pt>
                <c:pt idx="3">
                  <c:v>new caledonia</c:v>
                </c:pt>
                <c:pt idx="4">
                  <c:v>american samoa</c:v>
                </c:pt>
                <c:pt idx="5">
                  <c:v>tahiti</c:v>
                </c:pt>
              </c:strCache>
            </c:strRef>
          </c:cat>
          <c:val>
            <c:numRef>
              <c:f>Sheet1!$G$8:$G$13</c:f>
              <c:numCache>
                <c:formatCode>_(* #,##0.00_);_(* \(#,##0.00\);_(* "-"??_);_(@_)</c:formatCode>
                <c:ptCount val="6"/>
                <c:pt idx="0">
                  <c:v>23.67864693446089</c:v>
                </c:pt>
                <c:pt idx="1">
                  <c:v>15.43340380549683</c:v>
                </c:pt>
                <c:pt idx="2">
                  <c:v>10.14799154334038</c:v>
                </c:pt>
                <c:pt idx="3">
                  <c:v>9.09090909090909</c:v>
                </c:pt>
                <c:pt idx="4">
                  <c:v>8.87949260042283</c:v>
                </c:pt>
                <c:pt idx="5">
                  <c:v>8.0338266384778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Sheet1!$E$8:$E$13</c:f>
              <c:strCache>
                <c:ptCount val="6"/>
                <c:pt idx="0">
                  <c:v>fiji</c:v>
                </c:pt>
                <c:pt idx="1">
                  <c:v>PNG</c:v>
                </c:pt>
                <c:pt idx="2">
                  <c:v>solomon</c:v>
                </c:pt>
                <c:pt idx="3">
                  <c:v>new caledonia</c:v>
                </c:pt>
                <c:pt idx="4">
                  <c:v>american samoa</c:v>
                </c:pt>
                <c:pt idx="5">
                  <c:v>tahiti</c:v>
                </c:pt>
              </c:strCache>
            </c:strRef>
          </c:cat>
          <c:val>
            <c:numRef>
              <c:f>Sheet1!$F$8:$F$13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5220686891344"/>
          <c:y val="0.316985148560159"/>
          <c:w val="0.204188955306262"/>
          <c:h val="0.366029455524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74D5-6A58-5B42-B097-D6F69405A162}" type="datetimeFigureOut">
              <a:rPr lang="en-US" smtClean="0"/>
              <a:t>9/4/11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9CB1D-24DB-8445-8732-C98D299BD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 </a:t>
            </a:r>
            <a:r>
              <a:rPr lang="en-US" dirty="0" err="1" smtClean="0"/>
              <a:t>amer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CB1D-24DB-8445-8732-C98D299BDC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793258"/>
            <a:ext cx="8228013" cy="1927225"/>
          </a:xfrm>
        </p:spPr>
        <p:txBody>
          <a:bodyPr/>
          <a:lstStyle/>
          <a:p>
            <a:r>
              <a:rPr lang="en-US" b="1" dirty="0" smtClean="0"/>
              <a:t>Sport Education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720483"/>
            <a:ext cx="8228013" cy="1066800"/>
          </a:xfrm>
        </p:spPr>
        <p:txBody>
          <a:bodyPr/>
          <a:lstStyle/>
          <a:p>
            <a:r>
              <a:rPr lang="en-US" dirty="0" smtClean="0"/>
              <a:t>Presentation by Oceania National Olympic Committees (ONOC)</a:t>
            </a:r>
          </a:p>
          <a:p>
            <a:r>
              <a:rPr lang="en-US" dirty="0" smtClean="0"/>
              <a:t>Dennis Miller</a:t>
            </a:r>
          </a:p>
          <a:p>
            <a:r>
              <a:rPr lang="en-US" dirty="0" smtClean="0"/>
              <a:t>Executive Director</a:t>
            </a:r>
            <a:endParaRPr lang="en-US" dirty="0"/>
          </a:p>
        </p:txBody>
      </p:sp>
      <p:pic>
        <p:nvPicPr>
          <p:cNvPr id="6" name="Picture 5" descr="VOA Mess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01" y="3787283"/>
            <a:ext cx="2661861" cy="1703591"/>
          </a:xfrm>
          <a:prstGeom prst="rect">
            <a:avLst/>
          </a:prstGeom>
        </p:spPr>
      </p:pic>
      <p:pic>
        <p:nvPicPr>
          <p:cNvPr id="7" name="Picture 6" descr="onoc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90" y="776891"/>
            <a:ext cx="1392793" cy="10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8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 of ONOC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62" y="2292454"/>
            <a:ext cx="3910546" cy="4290606"/>
          </a:xfrm>
        </p:spPr>
        <p:txBody>
          <a:bodyPr>
            <a:normAutofit/>
          </a:bodyPr>
          <a:lstStyle/>
          <a:p>
            <a:r>
              <a:rPr lang="en-US" dirty="0" smtClean="0"/>
              <a:t>To represent Oceania in the International Olympic Committee in sporting excellence and development</a:t>
            </a:r>
          </a:p>
          <a:p>
            <a:r>
              <a:rPr lang="en-US" dirty="0" smtClean="0"/>
              <a:t>17 members and 2 associate members</a:t>
            </a:r>
          </a:p>
          <a:p>
            <a:r>
              <a:rPr lang="en-US" dirty="0" smtClean="0"/>
              <a:t>Manage Olympic Solidarity funds and service deliverers for sport education, HIV prevention and Anti doping</a:t>
            </a:r>
            <a:endParaRPr lang="en-US" dirty="0"/>
          </a:p>
        </p:txBody>
      </p:sp>
      <p:pic>
        <p:nvPicPr>
          <p:cNvPr id="6" name="Picture 5" descr="P8300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92" y="2673712"/>
            <a:ext cx="4623770" cy="34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Voices of the Athletes (VOA)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4506"/>
            <a:ext cx="4349750" cy="44571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Voices of the Athletes is a joint education initiative between </a:t>
            </a:r>
            <a:r>
              <a:rPr lang="en-US" dirty="0" smtClean="0"/>
              <a:t>ONOC programs</a:t>
            </a:r>
            <a:r>
              <a:rPr lang="en-US" dirty="0"/>
              <a:t>: </a:t>
            </a:r>
            <a:r>
              <a:rPr lang="en-US" b="1" dirty="0"/>
              <a:t>Athletes Commission, </a:t>
            </a:r>
            <a:r>
              <a:rPr lang="en-US" b="1" dirty="0" smtClean="0"/>
              <a:t>ORADO, </a:t>
            </a:r>
            <a:r>
              <a:rPr lang="en-US" b="1" dirty="0"/>
              <a:t>STOP HIV </a:t>
            </a:r>
            <a:r>
              <a:rPr lang="en-US" b="1" dirty="0" smtClean="0"/>
              <a:t>and Love your Coast </a:t>
            </a:r>
            <a:r>
              <a:rPr lang="en-US" dirty="0" smtClean="0"/>
              <a:t>at sport events</a:t>
            </a:r>
            <a:endParaRPr lang="en-US" dirty="0" smtClean="0"/>
          </a:p>
          <a:p>
            <a:r>
              <a:rPr lang="en-US" dirty="0" smtClean="0"/>
              <a:t>Promote 4 </a:t>
            </a:r>
            <a:r>
              <a:rPr lang="en-US" dirty="0"/>
              <a:t>key messages –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a Leader</a:t>
            </a:r>
            <a:r>
              <a:rPr lang="en-US" dirty="0"/>
              <a:t>, </a:t>
            </a:r>
            <a:r>
              <a:rPr lang="en-US" b="1" dirty="0">
                <a:solidFill>
                  <a:srgbClr val="008000"/>
                </a:solidFill>
              </a:rPr>
              <a:t>Play </a:t>
            </a:r>
            <a:r>
              <a:rPr lang="en-US" b="1" dirty="0" smtClean="0">
                <a:solidFill>
                  <a:srgbClr val="008000"/>
                </a:solidFill>
              </a:rPr>
              <a:t>True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Play </a:t>
            </a:r>
            <a:r>
              <a:rPr lang="en-US" b="1" dirty="0" smtClean="0">
                <a:solidFill>
                  <a:srgbClr val="FF0000"/>
                </a:solidFill>
              </a:rPr>
              <a:t>Safe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 Green </a:t>
            </a:r>
            <a:r>
              <a:rPr lang="en-US" dirty="0" smtClean="0">
                <a:solidFill>
                  <a:srgbClr val="262626"/>
                </a:solidFill>
              </a:rPr>
              <a:t>to primarily educate our athletes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Vote for athletes </a:t>
            </a:r>
            <a:r>
              <a:rPr lang="en-US" dirty="0" smtClean="0">
                <a:solidFill>
                  <a:srgbClr val="262626"/>
                </a:solidFill>
              </a:rPr>
              <a:t>representative on PGC Council Board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4" name="Picture 3" descr="P83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55" y="2518799"/>
            <a:ext cx="4592905" cy="3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7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 of VOA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49" y="2382855"/>
            <a:ext cx="3864081" cy="43680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Total of 473 athletes</a:t>
            </a:r>
          </a:p>
          <a:p>
            <a:r>
              <a:rPr lang="en-US" dirty="0" smtClean="0"/>
              <a:t>Top 5 countries - Fiji, PNG, Solomon’s, NC &amp; American Samoa</a:t>
            </a:r>
          </a:p>
          <a:p>
            <a:r>
              <a:rPr lang="en-US" dirty="0" smtClean="0"/>
              <a:t>None </a:t>
            </a:r>
            <a:r>
              <a:rPr lang="en-US" dirty="0" smtClean="0"/>
              <a:t>yet </a:t>
            </a:r>
            <a:r>
              <a:rPr lang="en-US" dirty="0" smtClean="0"/>
              <a:t>from </a:t>
            </a:r>
            <a:r>
              <a:rPr lang="en-US" dirty="0" smtClean="0"/>
              <a:t>CNMI, Marshall Islands, Niue &amp; Norfolk</a:t>
            </a:r>
          </a:p>
          <a:p>
            <a:r>
              <a:rPr lang="en-US" dirty="0" smtClean="0"/>
              <a:t>Overwhelming interest in the message </a:t>
            </a:r>
          </a:p>
          <a:p>
            <a:r>
              <a:rPr lang="en-US" dirty="0"/>
              <a:t>S</a:t>
            </a:r>
            <a:r>
              <a:rPr lang="en-US" dirty="0" smtClean="0"/>
              <a:t>trong desire to deliver in own countries </a:t>
            </a:r>
            <a:r>
              <a:rPr lang="en-US" dirty="0" smtClean="0"/>
              <a:t>post games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21672"/>
              </p:ext>
            </p:extLst>
          </p:nvPr>
        </p:nvGraphicFramePr>
        <p:xfrm>
          <a:off x="3996602" y="2708136"/>
          <a:ext cx="5449712" cy="404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90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3353115" cy="1143000"/>
          </a:xfrm>
        </p:spPr>
        <p:txBody>
          <a:bodyPr/>
          <a:lstStyle/>
          <a:p>
            <a:r>
              <a:rPr lang="en-US" b="1" dirty="0" smtClean="0"/>
              <a:t>Contact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-23240" y="2400881"/>
            <a:ext cx="4423253" cy="4069715"/>
          </a:xfrm>
        </p:spPr>
        <p:txBody>
          <a:bodyPr>
            <a:normAutofit/>
          </a:bodyPr>
          <a:lstStyle/>
          <a:p>
            <a:r>
              <a:rPr lang="en-US" dirty="0" smtClean="0"/>
              <a:t>VOA outside </a:t>
            </a:r>
            <a:r>
              <a:rPr lang="en-US" dirty="0" smtClean="0"/>
              <a:t>this room</a:t>
            </a:r>
            <a:endParaRPr lang="en-US" dirty="0" smtClean="0"/>
          </a:p>
          <a:p>
            <a:r>
              <a:rPr lang="en-US" dirty="0" smtClean="0">
                <a:solidFill>
                  <a:srgbClr val="262626"/>
                </a:solidFill>
              </a:rPr>
              <a:t>St Thomas Chapel in Games Village</a:t>
            </a:r>
          </a:p>
          <a:p>
            <a:r>
              <a:rPr lang="en-US" dirty="0" err="1" smtClean="0">
                <a:solidFill>
                  <a:srgbClr val="262626"/>
                </a:solidFill>
              </a:rPr>
              <a:t>www.oceaniasport.com</a:t>
            </a:r>
            <a:r>
              <a:rPr lang="en-US" dirty="0" smtClean="0">
                <a:solidFill>
                  <a:srgbClr val="262626"/>
                </a:solidFill>
              </a:rPr>
              <a:t>/</a:t>
            </a:r>
            <a:r>
              <a:rPr lang="en-US" dirty="0" err="1" smtClean="0">
                <a:solidFill>
                  <a:srgbClr val="262626"/>
                </a:solidFill>
              </a:rPr>
              <a:t>onoc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11" name="Picture 10" descr="IMG_00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54" y="0"/>
            <a:ext cx="5070646" cy="6858000"/>
          </a:xfrm>
          <a:prstGeom prst="rect">
            <a:avLst/>
          </a:prstGeom>
        </p:spPr>
      </p:pic>
      <p:pic>
        <p:nvPicPr>
          <p:cNvPr id="12" name="Picture 11" descr="P82900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6" y="4482253"/>
            <a:ext cx="2651124" cy="19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6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149</TotalTime>
  <Words>181</Words>
  <Application>Microsoft Macintosh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Genesis</vt:lpstr>
      <vt:lpstr>Sport Education</vt:lpstr>
      <vt:lpstr>Role of ONOC</vt:lpstr>
      <vt:lpstr>Voices of the Athletes (VOA)</vt:lpstr>
      <vt:lpstr>Progress of VOA</vt:lpstr>
      <vt:lpstr>Contact</vt:lpstr>
    </vt:vector>
  </TitlesOfParts>
  <Company>Oceania National Olympic Committee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Sainimili Talatoka</dc:creator>
  <cp:lastModifiedBy>Sainimili Talatoka</cp:lastModifiedBy>
  <cp:revision>26</cp:revision>
  <dcterms:created xsi:type="dcterms:W3CDTF">2011-09-03T18:45:57Z</dcterms:created>
  <dcterms:modified xsi:type="dcterms:W3CDTF">2011-09-03T21:29:30Z</dcterms:modified>
</cp:coreProperties>
</file>