
<file path=[Content_Types].xml><?xml version="1.0" encoding="utf-8"?>
<Types xmlns="http://schemas.openxmlformats.org/package/2006/content-types">
  <Default Extension="png" ContentType="image/png"/>
  <Default Extension="pdf" ContentType="application/pd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9" r:id="rId1"/>
    <p:sldMasterId id="2147483712" r:id="rId2"/>
    <p:sldMasterId id="2147483714" r:id="rId3"/>
  </p:sldMasterIdLst>
  <p:notesMasterIdLst>
    <p:notesMasterId r:id="rId8"/>
  </p:notesMasterIdLst>
  <p:handoutMasterIdLst>
    <p:handoutMasterId r:id="rId9"/>
  </p:handoutMasterIdLst>
  <p:sldIdLst>
    <p:sldId id="268" r:id="rId4"/>
    <p:sldId id="292" r:id="rId5"/>
    <p:sldId id="301" r:id="rId6"/>
    <p:sldId id="300" r:id="rId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E232A"/>
    <a:srgbClr val="892C34"/>
    <a:srgbClr val="9B3D16"/>
    <a:srgbClr val="C24C1C"/>
    <a:srgbClr val="A16416"/>
    <a:srgbClr val="C97D1B"/>
    <a:srgbClr val="808080"/>
    <a:srgbClr val="42505D"/>
    <a:srgbClr val="536474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>
        <p:scale>
          <a:sx n="100" d="100"/>
          <a:sy n="100" d="100"/>
        </p:scale>
        <p:origin x="-516" y="45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 snapToGrid="0" snapToObjects="1">
      <p:cViewPr varScale="1">
        <p:scale>
          <a:sx n="83" d="100"/>
          <a:sy n="83" d="100"/>
        </p:scale>
        <p:origin x="-3108" y="-84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viewProps" Target="viewProps.xml"/><Relationship Id="rId5" Type="http://schemas.openxmlformats.org/officeDocument/2006/relationships/slide" Target="slides/slide2.xml"/><Relationship Id="rId10" Type="http://schemas.openxmlformats.org/officeDocument/2006/relationships/presProps" Target="presProps.xml"/><Relationship Id="rId4" Type="http://schemas.openxmlformats.org/officeDocument/2006/relationships/slide" Target="slides/slide1.xml"/><Relationship Id="rId9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995DB14-77E4-E34F-94DD-F92DD8C7668F}" type="datetimeFigureOut">
              <a:rPr lang="en-US" smtClean="0"/>
              <a:pPr/>
              <a:t>2/4/2012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D705819-9754-D047-8E40-F2B9848DAE7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659625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28B608B-CBBE-1D4C-8D14-883B876C4FDF}" type="datetimeFigureOut">
              <a:rPr lang="en-US" smtClean="0"/>
              <a:pPr/>
              <a:t>2/4/2012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DF3D702-6CF7-BA43-BCDA-FDEA52C14E0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5379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df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6.pd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6.pd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6.pd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6.pdf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6.pdf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6.pdf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6.pdf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6.pdf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6.pdf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6.pdf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0.png"/><Relationship Id="rId5" Type="http://schemas.openxmlformats.org/officeDocument/2006/relationships/image" Target="../media/image10.pdf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df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6.pdf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0.png"/><Relationship Id="rId5" Type="http://schemas.openxmlformats.org/officeDocument/2006/relationships/image" Target="../media/image10.pdf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6.pdf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1.png"/><Relationship Id="rId5" Type="http://schemas.openxmlformats.org/officeDocument/2006/relationships/image" Target="../media/image11.pdf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6.pdf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0.png"/><Relationship Id="rId5" Type="http://schemas.openxmlformats.org/officeDocument/2006/relationships/image" Target="../media/image10.pdf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6.pdf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0.png"/><Relationship Id="rId5" Type="http://schemas.openxmlformats.org/officeDocument/2006/relationships/image" Target="../media/image10.pdf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6.pdf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0.png"/><Relationship Id="rId5" Type="http://schemas.openxmlformats.org/officeDocument/2006/relationships/image" Target="../media/image10.pdf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df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df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df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df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6.pd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6.pd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6.pd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075488" y="2645318"/>
            <a:ext cx="4713090" cy="914136"/>
          </a:xfrm>
        </p:spPr>
        <p:txBody>
          <a:bodyPr>
            <a:noAutofit/>
          </a:bodyPr>
          <a:lstStyle>
            <a:lvl1pPr algn="l">
              <a:lnSpc>
                <a:spcPts val="3400"/>
              </a:lnSpc>
              <a:spcBef>
                <a:spcPts val="0"/>
              </a:spcBef>
              <a:spcAft>
                <a:spcPts val="0"/>
              </a:spcAft>
              <a:defRPr sz="3800" baseline="0">
                <a:solidFill>
                  <a:schemeClr val="bg1"/>
                </a:solidFill>
                <a:latin typeface="Swis721 BT Bold"/>
                <a:cs typeface="Swis721 BT Bold"/>
              </a:defRPr>
            </a:lvl1pPr>
          </a:lstStyle>
          <a:p>
            <a:r>
              <a:rPr lang="en-AU" dirty="0" smtClean="0"/>
              <a:t>TITLE OF </a:t>
            </a:r>
            <a:br>
              <a:rPr lang="en-AU" dirty="0" smtClean="0"/>
            </a:br>
            <a:r>
              <a:rPr lang="en-AU" dirty="0" smtClean="0"/>
              <a:t>PRESENTATION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067399" y="3476069"/>
            <a:ext cx="1980356" cy="538838"/>
          </a:xfrm>
        </p:spPr>
        <p:txBody>
          <a:bodyPr/>
          <a:lstStyle>
            <a:lvl1pPr marL="0" marR="0" indent="0" algn="l" defTabSz="457200" rtl="0" eaLnBrk="1" fontAlgn="auto" latinLnBrk="0" hangingPunct="1">
              <a:lnSpc>
                <a:spcPts val="35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Swis721 Lt BT Light"/>
                <a:cs typeface="Swis721 Lt BT Ligh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ts val="35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3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Swis721 Lt BT Light"/>
                <a:ea typeface="+mn-ea"/>
                <a:cs typeface="Swis721 Lt BT Light"/>
              </a:rPr>
              <a:t>00.00.11</a:t>
            </a:r>
            <a:endParaRPr kumimoji="0" lang="en-US" sz="38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Swis721 Lt BT Light"/>
              <a:ea typeface="+mj-ea"/>
              <a:cs typeface="Swis721 Lt BT Light"/>
            </a:endParaRPr>
          </a:p>
        </p:txBody>
      </p:sp>
      <p:pic>
        <p:nvPicPr>
          <p:cNvPr id="10" name="Picture 9" descr="AFLPA Association-CMYK.ai"/>
          <p:cNvPicPr>
            <a:picLocks noChangeAspect="1"/>
          </p:cNvPicPr>
          <p:nvPr/>
        </p:nvPicPr>
        <mc:AlternateContent xmlns:mc="http://schemas.openxmlformats.org/markup-compatibility/2006">
          <mc:Choice xmlns="" xmlns:mv="urn:schemas-microsoft-com:mac:vml" xmlns:ma="http://schemas.microsoft.com/office/mac/drawingml/2008/main" Requires="ma">
            <p:blipFill>
              <a:blip r:embed="rId3"/>
              <a:stretch>
                <a:fillRect/>
              </a:stretch>
            </p:blipFill>
          </mc:Choice>
          <mc:Fallback>
            <p:blipFill>
              <a:blip r:embed="rId4"/>
              <a:stretch>
                <a:fillRect/>
              </a:stretch>
            </p:blipFill>
          </mc:Fallback>
        </mc:AlternateContent>
        <p:spPr>
          <a:xfrm>
            <a:off x="2445210" y="2645320"/>
            <a:ext cx="526591" cy="975815"/>
          </a:xfrm>
          <a:prstGeom prst="rect">
            <a:avLst/>
          </a:prstGeom>
        </p:spPr>
      </p:pic>
      <p:pic>
        <p:nvPicPr>
          <p:cNvPr id="5" name="Picture 4" descr="AFLPA Association-CMYK.ai"/>
          <p:cNvPicPr>
            <a:picLocks noChangeAspect="1"/>
          </p:cNvPicPr>
          <p:nvPr userDrawn="1"/>
        </p:nvPicPr>
        <mc:AlternateContent xmlns:mc="http://schemas.openxmlformats.org/markup-compatibility/2006">
          <mc:Choice xmlns="" xmlns:mv="urn:schemas-microsoft-com:mac:vml" xmlns:ma="http://schemas.microsoft.com/office/mac/drawingml/2008/main" Requires="ma">
            <p:blipFill>
              <a:blip r:embed="rId3"/>
              <a:stretch>
                <a:fillRect/>
              </a:stretch>
            </p:blipFill>
          </mc:Choice>
          <mc:Fallback>
            <p:blipFill>
              <a:blip r:embed="rId4"/>
              <a:stretch>
                <a:fillRect/>
              </a:stretch>
            </p:blipFill>
          </mc:Fallback>
        </mc:AlternateContent>
        <p:spPr>
          <a:xfrm>
            <a:off x="2445210" y="2645320"/>
            <a:ext cx="526591" cy="97581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and Content">
    <p:bg>
      <p:bgPr>
        <a:gradFill flip="none" rotWithShape="1">
          <a:gsLst>
            <a:gs pos="0">
              <a:srgbClr val="323232"/>
            </a:gs>
            <a:gs pos="100000">
              <a:srgbClr val="000000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027553" y="1186819"/>
            <a:ext cx="7659247" cy="1143000"/>
          </a:xfrm>
        </p:spPr>
        <p:txBody>
          <a:bodyPr>
            <a:noAutofit/>
          </a:bodyPr>
          <a:lstStyle>
            <a:lvl1pPr algn="l">
              <a:defRPr sz="4000">
                <a:solidFill>
                  <a:srgbClr val="DD161E"/>
                </a:solidFill>
                <a:latin typeface="Swis721 Hv BT Heavy"/>
                <a:cs typeface="Swis721 Hv BT Heavy"/>
              </a:defRPr>
            </a:lvl1pPr>
          </a:lstStyle>
          <a:p>
            <a:r>
              <a:rPr lang="en-AU" dirty="0" smtClean="0"/>
              <a:t>This is a header</a:t>
            </a:r>
            <a:endParaRPr lang="en-US" dirty="0"/>
          </a:p>
        </p:txBody>
      </p:sp>
      <p:sp>
        <p:nvSpPr>
          <p:cNvPr id="10" name="Slide Number Placeholder 4"/>
          <p:cNvSpPr txBox="1">
            <a:spLocks/>
          </p:cNvSpPr>
          <p:nvPr/>
        </p:nvSpPr>
        <p:spPr>
          <a:xfrm>
            <a:off x="6820147" y="253302"/>
            <a:ext cx="2133600" cy="1922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 sz="800">
                <a:solidFill>
                  <a:schemeClr val="bg1"/>
                </a:solidFill>
                <a:latin typeface="Swis721 Lt BT Light"/>
                <a:cs typeface="Swis721 Lt BT Light"/>
              </a:defRPr>
            </a:lvl1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23232"/>
                </a:solidFill>
                <a:effectLst/>
                <a:uLnTx/>
                <a:uFillTx/>
                <a:latin typeface="Swis721 BT Roman"/>
                <a:ea typeface="+mn-ea"/>
                <a:cs typeface="Swis721 BT Roman"/>
              </a:rPr>
              <a:t> Page </a:t>
            </a:r>
            <a:fld id="{AFF6A926-16D0-184B-82A7-0989926996AF}" type="slidenum"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srgbClr val="323232"/>
                </a:solidFill>
                <a:effectLst/>
                <a:uLnTx/>
                <a:uFillTx/>
                <a:latin typeface="Swis721 BT Roman"/>
                <a:ea typeface="+mn-ea"/>
                <a:cs typeface="Swis721 BT Roman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800" b="0" i="0" u="none" strike="noStrike" kern="1200" cap="none" spc="0" normalizeH="0" baseline="0" noProof="0" dirty="0">
              <a:ln>
                <a:noFill/>
              </a:ln>
              <a:solidFill>
                <a:srgbClr val="323232"/>
              </a:solidFill>
              <a:effectLst/>
              <a:uLnTx/>
              <a:uFillTx/>
              <a:latin typeface="Swis721 BT Roman"/>
              <a:ea typeface="+mn-ea"/>
              <a:cs typeface="Swis721 BT Roman"/>
            </a:endParaRPr>
          </a:p>
        </p:txBody>
      </p:sp>
      <p:sp>
        <p:nvSpPr>
          <p:cNvPr id="13" name="Title 1"/>
          <p:cNvSpPr txBox="1">
            <a:spLocks/>
          </p:cNvSpPr>
          <p:nvPr/>
        </p:nvSpPr>
        <p:spPr>
          <a:xfrm>
            <a:off x="1027553" y="270284"/>
            <a:ext cx="1852385" cy="22473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defRPr sz="8000">
                <a:solidFill>
                  <a:schemeClr val="bg1"/>
                </a:solidFill>
                <a:latin typeface="Swis721 Hv BT Heavy"/>
                <a:cs typeface="Swis721 Hv BT Heavy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ts val="1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23232"/>
                </a:solidFill>
                <a:effectLst/>
                <a:uLnTx/>
                <a:uFillTx/>
                <a:latin typeface="Swis721 Md BT Medium"/>
                <a:ea typeface="+mj-ea"/>
                <a:cs typeface="Swis721 Md BT Medium"/>
              </a:rPr>
              <a:t>TITLE OF</a:t>
            </a:r>
            <a:br>
              <a:rPr kumimoji="0" lang="en-AU" sz="1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23232"/>
                </a:solidFill>
                <a:effectLst/>
                <a:uLnTx/>
                <a:uFillTx/>
                <a:latin typeface="Swis721 Md BT Medium"/>
                <a:ea typeface="+mj-ea"/>
                <a:cs typeface="Swis721 Md BT Medium"/>
              </a:rPr>
            </a:br>
            <a:r>
              <a:rPr kumimoji="0" lang="en-AU" sz="1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23232"/>
                </a:solidFill>
                <a:effectLst/>
                <a:uLnTx/>
                <a:uFillTx/>
                <a:latin typeface="Swis721 Md BT Medium"/>
                <a:ea typeface="+mj-ea"/>
                <a:cs typeface="Swis721 Md BT Medium"/>
              </a:rPr>
              <a:t>PRESENTATION</a:t>
            </a: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rgbClr val="323232"/>
              </a:solidFill>
              <a:effectLst/>
              <a:uLnTx/>
              <a:uFillTx/>
              <a:latin typeface="Swis721 Md BT Medium"/>
              <a:ea typeface="+mj-ea"/>
              <a:cs typeface="Swis721 Md BT Medium"/>
            </a:endParaRPr>
          </a:p>
        </p:txBody>
      </p:sp>
      <p:pic>
        <p:nvPicPr>
          <p:cNvPr id="16" name="Picture 15" descr="AFLPA Association-CMYK-B.ai"/>
          <p:cNvPicPr>
            <a:picLocks noChangeAspect="1"/>
          </p:cNvPicPr>
          <p:nvPr/>
        </p:nvPicPr>
        <mc:AlternateContent xmlns:mc="http://schemas.openxmlformats.org/markup-compatibility/2006">
          <mc:Choice xmlns="" xmlns:mv="urn:schemas-microsoft-com:mac:vml" xmlns:ma="http://schemas.microsoft.com/office/mac/drawingml/2008/main" Requires="ma">
            <p:blipFill>
              <a:blip r:embed="rId2"/>
              <a:stretch>
                <a:fillRect/>
              </a:stretch>
            </p:blipFill>
          </mc:Choice>
          <mc:Fallback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270283" y="270284"/>
            <a:ext cx="757270" cy="224738"/>
          </a:xfrm>
          <a:prstGeom prst="rect">
            <a:avLst/>
          </a:prstGeom>
        </p:spPr>
      </p:pic>
      <p:sp>
        <p:nvSpPr>
          <p:cNvPr id="18" name="Text Placeholder 17"/>
          <p:cNvSpPr>
            <a:spLocks noGrp="1"/>
          </p:cNvSpPr>
          <p:nvPr>
            <p:ph type="body" sz="quarter" idx="11" hasCustomPrompt="1"/>
          </p:nvPr>
        </p:nvSpPr>
        <p:spPr>
          <a:xfrm>
            <a:off x="1027553" y="2521630"/>
            <a:ext cx="7662870" cy="4100512"/>
          </a:xfrm>
        </p:spPr>
        <p:txBody>
          <a:bodyPr>
            <a:normAutofit/>
          </a:bodyPr>
          <a:lstStyle>
            <a:lvl1pPr>
              <a:defRPr sz="24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This is a bulleted list</a:t>
            </a:r>
          </a:p>
          <a:p>
            <a:pPr lvl="0"/>
            <a:r>
              <a:rPr lang="en-US" dirty="0" err="1" smtClean="0"/>
              <a:t>Lorem</a:t>
            </a:r>
            <a:r>
              <a:rPr lang="en-US" dirty="0" smtClean="0"/>
              <a:t> </a:t>
            </a:r>
            <a:r>
              <a:rPr lang="en-US" dirty="0" err="1" smtClean="0"/>
              <a:t>ipsum</a:t>
            </a:r>
            <a:r>
              <a:rPr lang="en-US" dirty="0" smtClean="0"/>
              <a:t> dolor sit </a:t>
            </a:r>
            <a:r>
              <a:rPr lang="en-US" dirty="0" err="1" smtClean="0"/>
              <a:t>amet</a:t>
            </a:r>
            <a:endParaRPr lang="en-US" dirty="0" smtClean="0"/>
          </a:p>
          <a:p>
            <a:pPr lvl="0"/>
            <a:r>
              <a:rPr lang="en-US" dirty="0" err="1" smtClean="0"/>
              <a:t>Consectetuer</a:t>
            </a:r>
            <a:r>
              <a:rPr lang="en-US" dirty="0" smtClean="0"/>
              <a:t> </a:t>
            </a:r>
            <a:r>
              <a:rPr lang="en-US" dirty="0" err="1" smtClean="0"/>
              <a:t>adipiscing</a:t>
            </a:r>
            <a:r>
              <a:rPr lang="en-US" dirty="0" smtClean="0"/>
              <a:t> </a:t>
            </a:r>
            <a:r>
              <a:rPr lang="en-US" dirty="0" err="1" smtClean="0"/>
              <a:t>elit</a:t>
            </a:r>
            <a:r>
              <a:rPr lang="en-US" dirty="0" smtClean="0"/>
              <a:t> </a:t>
            </a:r>
            <a:r>
              <a:rPr lang="en-US" dirty="0" err="1" smtClean="0"/>
              <a:t>sed</a:t>
            </a:r>
            <a:r>
              <a:rPr lang="en-US" dirty="0" smtClean="0"/>
              <a:t> </a:t>
            </a:r>
            <a:r>
              <a:rPr lang="en-US" dirty="0" err="1" smtClean="0"/>
              <a:t>diam</a:t>
            </a:r>
            <a:endParaRPr lang="en-US" dirty="0" smtClean="0"/>
          </a:p>
          <a:p>
            <a:pPr lvl="0"/>
            <a:r>
              <a:rPr lang="en-US" dirty="0" err="1" smtClean="0"/>
              <a:t>Nibh</a:t>
            </a:r>
            <a:r>
              <a:rPr lang="en-US" dirty="0" smtClean="0"/>
              <a:t> </a:t>
            </a:r>
            <a:r>
              <a:rPr lang="en-US" dirty="0" err="1" smtClean="0"/>
              <a:t>euismod</a:t>
            </a:r>
            <a:r>
              <a:rPr lang="en-US" dirty="0" smtClean="0"/>
              <a:t> </a:t>
            </a:r>
            <a:r>
              <a:rPr lang="en-US" dirty="0" err="1" smtClean="0"/>
              <a:t>tincidunt</a:t>
            </a:r>
            <a:r>
              <a:rPr lang="en-US" dirty="0" smtClean="0"/>
              <a:t> </a:t>
            </a:r>
            <a:r>
              <a:rPr lang="en-US" dirty="0" err="1" smtClean="0"/>
              <a:t>ut</a:t>
            </a:r>
            <a:endParaRPr lang="en-US" dirty="0" smtClean="0"/>
          </a:p>
          <a:p>
            <a:pPr lvl="0"/>
            <a:r>
              <a:rPr lang="en-US" dirty="0" err="1" smtClean="0"/>
              <a:t>Laoreet</a:t>
            </a:r>
            <a:r>
              <a:rPr lang="en-US" dirty="0" smtClean="0"/>
              <a:t> </a:t>
            </a:r>
            <a:r>
              <a:rPr lang="en-US" dirty="0" err="1" smtClean="0"/>
              <a:t>dolore</a:t>
            </a:r>
            <a:r>
              <a:rPr lang="en-US" dirty="0" smtClean="0"/>
              <a:t> magna </a:t>
            </a:r>
            <a:r>
              <a:rPr lang="en-US" dirty="0" err="1" smtClean="0"/>
              <a:t>aliquam</a:t>
            </a:r>
            <a:r>
              <a:rPr lang="en-US" dirty="0" smtClean="0"/>
              <a:t> </a:t>
            </a:r>
            <a:r>
              <a:rPr lang="en-US" dirty="0" err="1" smtClean="0"/>
              <a:t>erat</a:t>
            </a:r>
            <a:endParaRPr lang="en-US" dirty="0" smtClean="0"/>
          </a:p>
          <a:p>
            <a:pPr lvl="0"/>
            <a:r>
              <a:rPr lang="en-US" dirty="0" err="1" smtClean="0"/>
              <a:t>Ut</a:t>
            </a:r>
            <a:r>
              <a:rPr lang="en-US" dirty="0" smtClean="0"/>
              <a:t> </a:t>
            </a:r>
            <a:r>
              <a:rPr lang="en-US" dirty="0" err="1" smtClean="0"/>
              <a:t>wisi</a:t>
            </a:r>
            <a:r>
              <a:rPr lang="en-US" dirty="0" smtClean="0"/>
              <a:t> </a:t>
            </a:r>
            <a:r>
              <a:rPr lang="en-US" dirty="0" err="1" smtClean="0"/>
              <a:t>enim</a:t>
            </a:r>
            <a:r>
              <a:rPr lang="en-US" dirty="0" smtClean="0"/>
              <a:t> ad</a:t>
            </a:r>
          </a:p>
          <a:p>
            <a:pPr lvl="0"/>
            <a:r>
              <a:rPr lang="en-US" dirty="0" smtClean="0"/>
              <a:t>Minim </a:t>
            </a:r>
            <a:r>
              <a:rPr lang="en-US" dirty="0" err="1" smtClean="0"/>
              <a:t>veniam</a:t>
            </a:r>
            <a:r>
              <a:rPr lang="en-US" dirty="0" smtClean="0"/>
              <a:t> </a:t>
            </a:r>
            <a:r>
              <a:rPr lang="en-US" dirty="0" err="1" smtClean="0"/>
              <a:t>quis</a:t>
            </a:r>
            <a:r>
              <a:rPr lang="en-US" dirty="0" smtClean="0"/>
              <a:t> </a:t>
            </a:r>
            <a:r>
              <a:rPr lang="en-US" dirty="0" err="1" smtClean="0"/>
              <a:t>nostrud</a:t>
            </a:r>
            <a:r>
              <a:rPr lang="en-US" dirty="0" smtClean="0"/>
              <a:t> </a:t>
            </a:r>
            <a:r>
              <a:rPr lang="en-US" dirty="0" err="1" smtClean="0"/>
              <a:t>exerci</a:t>
            </a:r>
            <a:endParaRPr lang="en-AU" dirty="0" smtClean="0"/>
          </a:p>
        </p:txBody>
      </p:sp>
      <p:sp>
        <p:nvSpPr>
          <p:cNvPr id="8" name="Slide Number Placeholder 4"/>
          <p:cNvSpPr txBox="1">
            <a:spLocks/>
          </p:cNvSpPr>
          <p:nvPr userDrawn="1"/>
        </p:nvSpPr>
        <p:spPr>
          <a:xfrm>
            <a:off x="6820147" y="253302"/>
            <a:ext cx="2133600" cy="1922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 sz="800">
                <a:solidFill>
                  <a:schemeClr val="bg1"/>
                </a:solidFill>
                <a:latin typeface="Swis721 Lt BT Light"/>
                <a:cs typeface="Swis721 Lt BT Light"/>
              </a:defRPr>
            </a:lvl1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wis721 BT Roman"/>
                <a:ea typeface="+mn-ea"/>
                <a:cs typeface="Swis721 BT Roman"/>
              </a:rPr>
              <a:t> Page </a:t>
            </a:r>
            <a:fld id="{AFF6A926-16D0-184B-82A7-0989926996AF}" type="slidenum"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wis721 BT Roman"/>
                <a:ea typeface="+mn-ea"/>
                <a:cs typeface="Swis721 BT Roman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wis721 BT Roman"/>
              <a:ea typeface="+mn-ea"/>
              <a:cs typeface="Swis721 BT Roman"/>
            </a:endParaRPr>
          </a:p>
        </p:txBody>
      </p:sp>
      <p:sp>
        <p:nvSpPr>
          <p:cNvPr id="9" name="Title 1"/>
          <p:cNvSpPr txBox="1">
            <a:spLocks/>
          </p:cNvSpPr>
          <p:nvPr userDrawn="1"/>
        </p:nvSpPr>
        <p:spPr>
          <a:xfrm>
            <a:off x="1027553" y="270284"/>
            <a:ext cx="2106172" cy="22473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defRPr sz="8000">
                <a:solidFill>
                  <a:schemeClr val="bg1"/>
                </a:solidFill>
                <a:latin typeface="Swis721 Hv BT Heavy"/>
                <a:cs typeface="Swis721 Hv BT Heavy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ts val="1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Swis721 Md BT Medium"/>
                <a:ea typeface="+mj-ea"/>
                <a:cs typeface="Swis721 Md BT Medium"/>
              </a:rPr>
              <a:t>2011 AGENTS CONFERENCE</a:t>
            </a: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Swis721 Md BT Medium"/>
              <a:ea typeface="+mj-ea"/>
              <a:cs typeface="Swis721 Md BT Medium"/>
            </a:endParaRPr>
          </a:p>
        </p:txBody>
      </p:sp>
      <p:pic>
        <p:nvPicPr>
          <p:cNvPr id="11" name="Picture 10" descr="AFLPA Association-CMYK-B.ai"/>
          <p:cNvPicPr>
            <a:picLocks noChangeAspect="1"/>
          </p:cNvPicPr>
          <p:nvPr userDrawn="1"/>
        </p:nvPicPr>
        <mc:AlternateContent xmlns:mc="http://schemas.openxmlformats.org/markup-compatibility/2006">
          <mc:Choice xmlns="" xmlns:mv="urn:schemas-microsoft-com:mac:vml" xmlns:ma="http://schemas.microsoft.com/office/mac/drawingml/2008/main" Requires="ma">
            <p:blipFill>
              <a:blip r:embed="rId2"/>
              <a:stretch>
                <a:fillRect/>
              </a:stretch>
            </p:blipFill>
          </mc:Choice>
          <mc:Fallback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270283" y="270284"/>
            <a:ext cx="757270" cy="22473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_Title and Content">
    <p:bg>
      <p:bgPr>
        <a:gradFill flip="none" rotWithShape="1">
          <a:gsLst>
            <a:gs pos="0">
              <a:srgbClr val="323232"/>
            </a:gs>
            <a:gs pos="100000">
              <a:schemeClr val="tx1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023930" y="1186819"/>
            <a:ext cx="7662870" cy="1143000"/>
          </a:xfrm>
        </p:spPr>
        <p:txBody>
          <a:bodyPr>
            <a:noAutofit/>
          </a:bodyPr>
          <a:lstStyle>
            <a:lvl1pPr algn="l">
              <a:defRPr sz="4000">
                <a:solidFill>
                  <a:srgbClr val="DD161E"/>
                </a:solidFill>
                <a:latin typeface="Swis721 Hv BT Heavy"/>
                <a:cs typeface="Swis721 Hv BT Heavy"/>
              </a:defRPr>
            </a:lvl1pPr>
          </a:lstStyle>
          <a:p>
            <a:r>
              <a:rPr lang="en-AU" dirty="0" smtClean="0"/>
              <a:t>We are united.</a:t>
            </a:r>
            <a:endParaRPr lang="en-US" dirty="0"/>
          </a:p>
        </p:txBody>
      </p:sp>
      <p:sp>
        <p:nvSpPr>
          <p:cNvPr id="11" name="Slide Number Placeholder 4"/>
          <p:cNvSpPr txBox="1">
            <a:spLocks/>
          </p:cNvSpPr>
          <p:nvPr/>
        </p:nvSpPr>
        <p:spPr>
          <a:xfrm>
            <a:off x="6820147" y="253302"/>
            <a:ext cx="2133600" cy="1922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 sz="800">
                <a:solidFill>
                  <a:schemeClr val="bg1"/>
                </a:solidFill>
                <a:latin typeface="Swis721 Lt BT Light"/>
                <a:cs typeface="Swis721 Lt BT Light"/>
              </a:defRPr>
            </a:lvl1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23232"/>
                </a:solidFill>
                <a:effectLst/>
                <a:uLnTx/>
                <a:uFillTx/>
                <a:latin typeface="Swis721 BT Roman"/>
                <a:ea typeface="+mn-ea"/>
                <a:cs typeface="Swis721 BT Roman"/>
              </a:rPr>
              <a:t> Page </a:t>
            </a:r>
            <a:fld id="{AFF6A926-16D0-184B-82A7-0989926996AF}" type="slidenum"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srgbClr val="323232"/>
                </a:solidFill>
                <a:effectLst/>
                <a:uLnTx/>
                <a:uFillTx/>
                <a:latin typeface="Swis721 BT Roman"/>
                <a:ea typeface="+mn-ea"/>
                <a:cs typeface="Swis721 BT Roman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800" b="0" i="0" u="none" strike="noStrike" kern="1200" cap="none" spc="0" normalizeH="0" baseline="0" noProof="0" dirty="0">
              <a:ln>
                <a:noFill/>
              </a:ln>
              <a:solidFill>
                <a:srgbClr val="323232"/>
              </a:solidFill>
              <a:effectLst/>
              <a:uLnTx/>
              <a:uFillTx/>
              <a:latin typeface="Swis721 BT Roman"/>
              <a:ea typeface="+mn-ea"/>
              <a:cs typeface="Swis721 BT Roman"/>
            </a:endParaRPr>
          </a:p>
        </p:txBody>
      </p:sp>
      <p:sp>
        <p:nvSpPr>
          <p:cNvPr id="13" name="Title 1"/>
          <p:cNvSpPr txBox="1">
            <a:spLocks/>
          </p:cNvSpPr>
          <p:nvPr/>
        </p:nvSpPr>
        <p:spPr>
          <a:xfrm>
            <a:off x="1027553" y="270284"/>
            <a:ext cx="1852385" cy="22473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defRPr sz="8000">
                <a:solidFill>
                  <a:schemeClr val="bg1"/>
                </a:solidFill>
                <a:latin typeface="Swis721 Hv BT Heavy"/>
                <a:cs typeface="Swis721 Hv BT Heavy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ts val="1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23232"/>
                </a:solidFill>
                <a:effectLst/>
                <a:uLnTx/>
                <a:uFillTx/>
                <a:latin typeface="Swis721 Md BT Medium"/>
                <a:ea typeface="+mj-ea"/>
                <a:cs typeface="Swis721 Md BT Medium"/>
              </a:rPr>
              <a:t>TITLE OF</a:t>
            </a:r>
            <a:br>
              <a:rPr kumimoji="0" lang="en-AU" sz="1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23232"/>
                </a:solidFill>
                <a:effectLst/>
                <a:uLnTx/>
                <a:uFillTx/>
                <a:latin typeface="Swis721 Md BT Medium"/>
                <a:ea typeface="+mj-ea"/>
                <a:cs typeface="Swis721 Md BT Medium"/>
              </a:rPr>
            </a:br>
            <a:r>
              <a:rPr kumimoji="0" lang="en-AU" sz="1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23232"/>
                </a:solidFill>
                <a:effectLst/>
                <a:uLnTx/>
                <a:uFillTx/>
                <a:latin typeface="Swis721 Md BT Medium"/>
                <a:ea typeface="+mj-ea"/>
                <a:cs typeface="Swis721 Md BT Medium"/>
              </a:rPr>
              <a:t>PRESENTATION</a:t>
            </a: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rgbClr val="323232"/>
              </a:solidFill>
              <a:effectLst/>
              <a:uLnTx/>
              <a:uFillTx/>
              <a:latin typeface="Swis721 Md BT Medium"/>
              <a:ea typeface="+mj-ea"/>
              <a:cs typeface="Swis721 Md BT Medium"/>
            </a:endParaRPr>
          </a:p>
        </p:txBody>
      </p:sp>
      <p:sp>
        <p:nvSpPr>
          <p:cNvPr id="14" name="Date Placeholder 3"/>
          <p:cNvSpPr>
            <a:spLocks noGrp="1"/>
          </p:cNvSpPr>
          <p:nvPr>
            <p:ph type="dt" sz="half" idx="10"/>
          </p:nvPr>
        </p:nvSpPr>
        <p:spPr>
          <a:xfrm>
            <a:off x="1023931" y="495024"/>
            <a:ext cx="1865080" cy="182563"/>
          </a:xfrm>
        </p:spPr>
        <p:txBody>
          <a:bodyPr/>
          <a:lstStyle>
            <a:lvl1pPr>
              <a:defRPr kumimoji="0" lang="en-AU" sz="10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wis721 Lt BT Light"/>
                <a:cs typeface="Swis721 Lt BT Light"/>
              </a:defRPr>
            </a:lvl1pPr>
          </a:lstStyle>
          <a:p>
            <a:pPr>
              <a:lnSpc>
                <a:spcPts val="1000"/>
              </a:lnSpc>
              <a:spcBef>
                <a:spcPct val="0"/>
              </a:spcBef>
              <a:defRPr/>
            </a:pPr>
            <a:r>
              <a:rPr lang="en-US" dirty="0" smtClean="0"/>
              <a:t>00.00.11</a:t>
            </a:r>
            <a:endParaRPr lang="en-US" dirty="0"/>
          </a:p>
        </p:txBody>
      </p:sp>
      <p:pic>
        <p:nvPicPr>
          <p:cNvPr id="15" name="Picture 14" descr="AFLPA Association-CMYK-B.ai"/>
          <p:cNvPicPr>
            <a:picLocks noChangeAspect="1"/>
          </p:cNvPicPr>
          <p:nvPr/>
        </p:nvPicPr>
        <mc:AlternateContent xmlns:mc="http://schemas.openxmlformats.org/markup-compatibility/2006">
          <mc:Choice xmlns="" xmlns:mv="urn:schemas-microsoft-com:mac:vml" xmlns:ma="http://schemas.microsoft.com/office/mac/drawingml/2008/main" Requires="ma">
            <p:blipFill>
              <a:blip r:embed="rId2"/>
              <a:stretch>
                <a:fillRect/>
              </a:stretch>
            </p:blipFill>
          </mc:Choice>
          <mc:Fallback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270283" y="270284"/>
            <a:ext cx="757270" cy="224738"/>
          </a:xfrm>
          <a:prstGeom prst="rect">
            <a:avLst/>
          </a:prstGeom>
        </p:spPr>
      </p:pic>
      <p:sp>
        <p:nvSpPr>
          <p:cNvPr id="9" name="Text Placeholder 8"/>
          <p:cNvSpPr>
            <a:spLocks noGrp="1"/>
          </p:cNvSpPr>
          <p:nvPr>
            <p:ph type="body" sz="quarter" idx="12" hasCustomPrompt="1"/>
          </p:nvPr>
        </p:nvSpPr>
        <p:spPr>
          <a:xfrm>
            <a:off x="1027554" y="2521404"/>
            <a:ext cx="7659247" cy="3570208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spcAft>
                <a:spcPts val="1800"/>
              </a:spcAft>
              <a:buNone/>
              <a:defRPr sz="2400" baseline="0">
                <a:solidFill>
                  <a:srgbClr val="FFFFFF"/>
                </a:solidFill>
              </a:defRPr>
            </a:lvl1pPr>
          </a:lstStyle>
          <a:p>
            <a:pPr lvl="0"/>
            <a:r>
              <a:rPr lang="en-AU" dirty="0" smtClean="0"/>
              <a:t>In the beginning a group of players stood up for every player.</a:t>
            </a:r>
          </a:p>
          <a:p>
            <a:pPr lvl="0"/>
            <a:r>
              <a:rPr lang="en-AU" dirty="0" smtClean="0"/>
              <a:t>We band </a:t>
            </a:r>
            <a:r>
              <a:rPr lang="en-US" dirty="0" smtClean="0"/>
              <a:t>together to prove that support and </a:t>
            </a:r>
            <a:r>
              <a:rPr lang="en-US" dirty="0" err="1" smtClean="0"/>
              <a:t>mateship</a:t>
            </a:r>
            <a:r>
              <a:rPr lang="en-US" dirty="0" smtClean="0"/>
              <a:t> exist beyond club </a:t>
            </a:r>
            <a:r>
              <a:rPr lang="en-US" dirty="0" err="1" smtClean="0"/>
              <a:t>colours</a:t>
            </a:r>
            <a:r>
              <a:rPr lang="en-US" dirty="0" smtClean="0"/>
              <a:t>.</a:t>
            </a:r>
          </a:p>
          <a:p>
            <a:pPr lvl="0"/>
            <a:r>
              <a:rPr lang="en-US" dirty="0" smtClean="0"/>
              <a:t>The shared experience of being men first and players second meant that we now understood we were all united anon the same team.</a:t>
            </a:r>
            <a:endParaRPr lang="en-AU" dirty="0" smtClean="0"/>
          </a:p>
        </p:txBody>
      </p:sp>
      <p:sp>
        <p:nvSpPr>
          <p:cNvPr id="8" name="Slide Number Placeholder 4"/>
          <p:cNvSpPr txBox="1">
            <a:spLocks/>
          </p:cNvSpPr>
          <p:nvPr userDrawn="1"/>
        </p:nvSpPr>
        <p:spPr>
          <a:xfrm>
            <a:off x="6820147" y="253302"/>
            <a:ext cx="2133600" cy="1922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 sz="800">
                <a:solidFill>
                  <a:schemeClr val="bg1"/>
                </a:solidFill>
                <a:latin typeface="Swis721 Lt BT Light"/>
                <a:cs typeface="Swis721 Lt BT Light"/>
              </a:defRPr>
            </a:lvl1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wis721 BT Roman"/>
                <a:ea typeface="+mn-ea"/>
                <a:cs typeface="Swis721 BT Roman"/>
              </a:rPr>
              <a:t> Page </a:t>
            </a:r>
            <a:fld id="{AFF6A926-16D0-184B-82A7-0989926996AF}" type="slidenum"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wis721 BT Roman"/>
                <a:ea typeface="+mn-ea"/>
                <a:cs typeface="Swis721 BT Roman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wis721 BT Roman"/>
              <a:ea typeface="+mn-ea"/>
              <a:cs typeface="Swis721 BT Roman"/>
            </a:endParaRPr>
          </a:p>
        </p:txBody>
      </p:sp>
      <p:sp>
        <p:nvSpPr>
          <p:cNvPr id="10" name="Title 1"/>
          <p:cNvSpPr txBox="1">
            <a:spLocks/>
          </p:cNvSpPr>
          <p:nvPr userDrawn="1"/>
        </p:nvSpPr>
        <p:spPr>
          <a:xfrm>
            <a:off x="1027553" y="270284"/>
            <a:ext cx="1852385" cy="22473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defRPr sz="8000">
                <a:solidFill>
                  <a:schemeClr val="bg1"/>
                </a:solidFill>
                <a:latin typeface="Swis721 Hv BT Heavy"/>
                <a:cs typeface="Swis721 Hv BT Heavy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ts val="1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wis721 Md BT Medium"/>
                <a:ea typeface="+mj-ea"/>
                <a:cs typeface="Swis721 Md BT Medium"/>
              </a:rPr>
              <a:t>TITLE OF</a:t>
            </a:r>
            <a:br>
              <a:rPr kumimoji="0" lang="en-AU" sz="1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wis721 Md BT Medium"/>
                <a:ea typeface="+mj-ea"/>
                <a:cs typeface="Swis721 Md BT Medium"/>
              </a:rPr>
            </a:br>
            <a:r>
              <a:rPr kumimoji="0" lang="en-AU" sz="1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wis721 Md BT Medium"/>
                <a:ea typeface="+mj-ea"/>
                <a:cs typeface="Swis721 Md BT Medium"/>
              </a:rPr>
              <a:t>PRESENTATION</a:t>
            </a: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wis721 Md BT Medium"/>
              <a:ea typeface="+mj-ea"/>
              <a:cs typeface="Swis721 Md BT Medium"/>
            </a:endParaRPr>
          </a:p>
        </p:txBody>
      </p:sp>
      <p:pic>
        <p:nvPicPr>
          <p:cNvPr id="12" name="Picture 11" descr="AFLPA Association-CMYK-B.ai"/>
          <p:cNvPicPr>
            <a:picLocks noChangeAspect="1"/>
          </p:cNvPicPr>
          <p:nvPr userDrawn="1"/>
        </p:nvPicPr>
        <mc:AlternateContent xmlns:mc="http://schemas.openxmlformats.org/markup-compatibility/2006">
          <mc:Choice xmlns="" xmlns:mv="urn:schemas-microsoft-com:mac:vml" xmlns:ma="http://schemas.microsoft.com/office/mac/drawingml/2008/main" Requires="ma">
            <p:blipFill>
              <a:blip r:embed="rId2"/>
              <a:stretch>
                <a:fillRect/>
              </a:stretch>
            </p:blipFill>
          </mc:Choice>
          <mc:Fallback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270283" y="270284"/>
            <a:ext cx="757270" cy="22473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bg>
      <p:bgPr>
        <a:gradFill flip="none" rotWithShape="1">
          <a:gsLst>
            <a:gs pos="0">
              <a:srgbClr val="323232"/>
            </a:gs>
            <a:gs pos="100000">
              <a:schemeClr val="tx1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721103" y="1186819"/>
            <a:ext cx="5232644" cy="1143000"/>
          </a:xfrm>
        </p:spPr>
        <p:txBody>
          <a:bodyPr>
            <a:noAutofit/>
          </a:bodyPr>
          <a:lstStyle>
            <a:lvl1pPr algn="l">
              <a:defRPr sz="4000">
                <a:solidFill>
                  <a:srgbClr val="DD161E"/>
                </a:solidFill>
                <a:latin typeface="Swis721 Hv BT Heavy"/>
                <a:cs typeface="Swis721 Hv BT Heavy"/>
              </a:defRPr>
            </a:lvl1pPr>
          </a:lstStyle>
          <a:p>
            <a:r>
              <a:rPr lang="en-AU" dirty="0" smtClean="0"/>
              <a:t>This is a header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idx="11"/>
          </p:nvPr>
        </p:nvSpPr>
        <p:spPr>
          <a:xfrm>
            <a:off x="306099" y="1186818"/>
            <a:ext cx="3075250" cy="5357708"/>
          </a:xfrm>
        </p:spPr>
        <p:txBody>
          <a:bodyPr>
            <a:normAutofit/>
          </a:bodyPr>
          <a:lstStyle>
            <a:lvl1pPr marL="360000" indent="-360000">
              <a:spcAft>
                <a:spcPts val="1200"/>
              </a:spcAft>
              <a:buFont typeface="Arial"/>
              <a:buNone/>
              <a:defRPr sz="2800" b="0" i="0">
                <a:solidFill>
                  <a:srgbClr val="363436"/>
                </a:solidFill>
                <a:latin typeface="Swis721 BT Roman"/>
                <a:cs typeface="Swis721 BT Roman"/>
              </a:defRPr>
            </a:lvl1pPr>
            <a:lvl2pPr>
              <a:defRPr b="0" i="0">
                <a:solidFill>
                  <a:srgbClr val="363436"/>
                </a:solidFill>
                <a:latin typeface="Swis721 BT Roman"/>
                <a:cs typeface="Swis721 BT Roman"/>
              </a:defRPr>
            </a:lvl2pPr>
            <a:lvl3pPr>
              <a:defRPr b="0" i="0">
                <a:solidFill>
                  <a:srgbClr val="363436"/>
                </a:solidFill>
                <a:latin typeface="Swis721 BT Roman"/>
                <a:cs typeface="Swis721 BT Roman"/>
              </a:defRPr>
            </a:lvl3pPr>
            <a:lvl4pPr>
              <a:defRPr b="0" i="0">
                <a:solidFill>
                  <a:srgbClr val="363436"/>
                </a:solidFill>
                <a:latin typeface="Swis721 BT Roman"/>
                <a:cs typeface="Swis721 BT Roman"/>
              </a:defRPr>
            </a:lvl4pPr>
            <a:lvl5pPr>
              <a:defRPr b="0" i="0">
                <a:solidFill>
                  <a:srgbClr val="363436"/>
                </a:solidFill>
                <a:latin typeface="Swis721 BT Roman"/>
                <a:cs typeface="Swis721 BT Roman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Slide Number Placeholder 4"/>
          <p:cNvSpPr txBox="1">
            <a:spLocks/>
          </p:cNvSpPr>
          <p:nvPr/>
        </p:nvSpPr>
        <p:spPr>
          <a:xfrm>
            <a:off x="6820147" y="253302"/>
            <a:ext cx="2133600" cy="1922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 sz="800">
                <a:solidFill>
                  <a:schemeClr val="bg1"/>
                </a:solidFill>
                <a:latin typeface="Swis721 Lt BT Light"/>
                <a:cs typeface="Swis721 Lt BT Light"/>
              </a:defRPr>
            </a:lvl1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23232"/>
                </a:solidFill>
                <a:effectLst/>
                <a:uLnTx/>
                <a:uFillTx/>
                <a:latin typeface="Swis721 BT Roman"/>
                <a:ea typeface="+mn-ea"/>
                <a:cs typeface="Swis721 BT Roman"/>
              </a:rPr>
              <a:t> Page </a:t>
            </a:r>
            <a:fld id="{AFF6A926-16D0-184B-82A7-0989926996AF}" type="slidenum"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srgbClr val="323232"/>
                </a:solidFill>
                <a:effectLst/>
                <a:uLnTx/>
                <a:uFillTx/>
                <a:latin typeface="Swis721 BT Roman"/>
                <a:ea typeface="+mn-ea"/>
                <a:cs typeface="Swis721 BT Roman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800" b="0" i="0" u="none" strike="noStrike" kern="1200" cap="none" spc="0" normalizeH="0" baseline="0" noProof="0" dirty="0">
              <a:ln>
                <a:noFill/>
              </a:ln>
              <a:solidFill>
                <a:srgbClr val="323232"/>
              </a:solidFill>
              <a:effectLst/>
              <a:uLnTx/>
              <a:uFillTx/>
              <a:latin typeface="Swis721 BT Roman"/>
              <a:ea typeface="+mn-ea"/>
              <a:cs typeface="Swis721 BT Roman"/>
            </a:endParaRPr>
          </a:p>
        </p:txBody>
      </p:sp>
      <p:sp>
        <p:nvSpPr>
          <p:cNvPr id="14" name="Title 1"/>
          <p:cNvSpPr txBox="1">
            <a:spLocks/>
          </p:cNvSpPr>
          <p:nvPr/>
        </p:nvSpPr>
        <p:spPr>
          <a:xfrm>
            <a:off x="1027553" y="270284"/>
            <a:ext cx="1852385" cy="22473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defRPr sz="8000">
                <a:solidFill>
                  <a:schemeClr val="bg1"/>
                </a:solidFill>
                <a:latin typeface="Swis721 Hv BT Heavy"/>
                <a:cs typeface="Swis721 Hv BT Heavy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ts val="1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23232"/>
                </a:solidFill>
                <a:effectLst/>
                <a:uLnTx/>
                <a:uFillTx/>
                <a:latin typeface="Swis721 Md BT Medium"/>
                <a:ea typeface="+mj-ea"/>
                <a:cs typeface="Swis721 Md BT Medium"/>
              </a:rPr>
              <a:t>TITLE OF</a:t>
            </a:r>
            <a:br>
              <a:rPr kumimoji="0" lang="en-AU" sz="1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23232"/>
                </a:solidFill>
                <a:effectLst/>
                <a:uLnTx/>
                <a:uFillTx/>
                <a:latin typeface="Swis721 Md BT Medium"/>
                <a:ea typeface="+mj-ea"/>
                <a:cs typeface="Swis721 Md BT Medium"/>
              </a:rPr>
            </a:br>
            <a:r>
              <a:rPr kumimoji="0" lang="en-AU" sz="1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23232"/>
                </a:solidFill>
                <a:effectLst/>
                <a:uLnTx/>
                <a:uFillTx/>
                <a:latin typeface="Swis721 Md BT Medium"/>
                <a:ea typeface="+mj-ea"/>
                <a:cs typeface="Swis721 Md BT Medium"/>
              </a:rPr>
              <a:t>PRESENTATION</a:t>
            </a: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rgbClr val="323232"/>
              </a:solidFill>
              <a:effectLst/>
              <a:uLnTx/>
              <a:uFillTx/>
              <a:latin typeface="Swis721 Md BT Medium"/>
              <a:ea typeface="+mj-ea"/>
              <a:cs typeface="Swis721 Md BT Medium"/>
            </a:endParaRPr>
          </a:p>
        </p:txBody>
      </p:sp>
      <p:sp>
        <p:nvSpPr>
          <p:cNvPr id="15" name="Date Placeholder 3"/>
          <p:cNvSpPr>
            <a:spLocks noGrp="1"/>
          </p:cNvSpPr>
          <p:nvPr>
            <p:ph type="dt" sz="half" idx="10"/>
          </p:nvPr>
        </p:nvSpPr>
        <p:spPr>
          <a:xfrm>
            <a:off x="1023931" y="495024"/>
            <a:ext cx="1865080" cy="182563"/>
          </a:xfrm>
        </p:spPr>
        <p:txBody>
          <a:bodyPr/>
          <a:lstStyle>
            <a:lvl1pPr>
              <a:defRPr kumimoji="0" lang="en-AU" sz="10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wis721 Lt BT Light"/>
                <a:cs typeface="Swis721 Lt BT Light"/>
              </a:defRPr>
            </a:lvl1pPr>
          </a:lstStyle>
          <a:p>
            <a:pPr>
              <a:lnSpc>
                <a:spcPts val="1000"/>
              </a:lnSpc>
              <a:spcBef>
                <a:spcPct val="0"/>
              </a:spcBef>
              <a:defRPr/>
            </a:pPr>
            <a:r>
              <a:rPr lang="en-US" dirty="0" smtClean="0"/>
              <a:t>00.00.11</a:t>
            </a:r>
            <a:endParaRPr lang="en-US" dirty="0"/>
          </a:p>
        </p:txBody>
      </p:sp>
      <p:pic>
        <p:nvPicPr>
          <p:cNvPr id="16" name="Picture 15" descr="AFLPA Association-CMYK-B.ai"/>
          <p:cNvPicPr>
            <a:picLocks noChangeAspect="1"/>
          </p:cNvPicPr>
          <p:nvPr/>
        </p:nvPicPr>
        <mc:AlternateContent xmlns:mc="http://schemas.openxmlformats.org/markup-compatibility/2006">
          <mc:Choice xmlns="" xmlns:mv="urn:schemas-microsoft-com:mac:vml" xmlns:ma="http://schemas.microsoft.com/office/mac/drawingml/2008/main" Requires="ma">
            <p:blipFill>
              <a:blip r:embed="rId2"/>
              <a:stretch>
                <a:fillRect/>
              </a:stretch>
            </p:blipFill>
          </mc:Choice>
          <mc:Fallback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270283" y="270284"/>
            <a:ext cx="757270" cy="224738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6617089" y="2863736"/>
            <a:ext cx="914400" cy="914400"/>
          </a:xfrm>
          <a:prstGeom prst="rect">
            <a:avLst/>
          </a:prstGeom>
        </p:spPr>
        <p:txBody>
          <a:bodyPr vert="horz" wrap="none" lIns="91440" tIns="45720" rIns="91440" bIns="45720" rtlCol="0" anchor="ctr">
            <a:noAutofit/>
          </a:bodyPr>
          <a:lstStyle/>
          <a:p>
            <a:pPr marL="0" marR="0" indent="0" algn="l" defTabSz="457200" rtl="0" eaLnBrk="1" fontAlgn="auto" latinLnBrk="0" hangingPunct="1">
              <a:lnSpc>
                <a:spcPts val="34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800" b="0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Swis721 BT Bold"/>
              <a:ea typeface="+mj-ea"/>
              <a:cs typeface="Swis721 BT Bold"/>
            </a:endParaRPr>
          </a:p>
        </p:txBody>
      </p:sp>
      <p:sp>
        <p:nvSpPr>
          <p:cNvPr id="10" name="Slide Number Placeholder 4"/>
          <p:cNvSpPr txBox="1">
            <a:spLocks/>
          </p:cNvSpPr>
          <p:nvPr userDrawn="1"/>
        </p:nvSpPr>
        <p:spPr>
          <a:xfrm>
            <a:off x="6820147" y="253302"/>
            <a:ext cx="2133600" cy="1922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 sz="800">
                <a:solidFill>
                  <a:schemeClr val="bg1"/>
                </a:solidFill>
                <a:latin typeface="Swis721 Lt BT Light"/>
                <a:cs typeface="Swis721 Lt BT Light"/>
              </a:defRPr>
            </a:lvl1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wis721 BT Roman"/>
                <a:ea typeface="+mn-ea"/>
                <a:cs typeface="Swis721 BT Roman"/>
              </a:rPr>
              <a:t> Page </a:t>
            </a:r>
            <a:fld id="{AFF6A926-16D0-184B-82A7-0989926996AF}" type="slidenum"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wis721 BT Roman"/>
                <a:ea typeface="+mn-ea"/>
                <a:cs typeface="Swis721 BT Roman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wis721 BT Roman"/>
              <a:ea typeface="+mn-ea"/>
              <a:cs typeface="Swis721 BT Roman"/>
            </a:endParaRPr>
          </a:p>
        </p:txBody>
      </p:sp>
      <p:sp>
        <p:nvSpPr>
          <p:cNvPr id="18" name="Title 1"/>
          <p:cNvSpPr txBox="1">
            <a:spLocks/>
          </p:cNvSpPr>
          <p:nvPr userDrawn="1"/>
        </p:nvSpPr>
        <p:spPr>
          <a:xfrm>
            <a:off x="1027553" y="270284"/>
            <a:ext cx="1852385" cy="22473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defRPr sz="8000">
                <a:solidFill>
                  <a:schemeClr val="bg1"/>
                </a:solidFill>
                <a:latin typeface="Swis721 Hv BT Heavy"/>
                <a:cs typeface="Swis721 Hv BT Heavy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ts val="1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wis721 Md BT Medium"/>
                <a:ea typeface="+mj-ea"/>
                <a:cs typeface="Swis721 Md BT Medium"/>
              </a:rPr>
              <a:t>TITLE OF</a:t>
            </a:r>
            <a:br>
              <a:rPr kumimoji="0" lang="en-AU" sz="1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wis721 Md BT Medium"/>
                <a:ea typeface="+mj-ea"/>
                <a:cs typeface="Swis721 Md BT Medium"/>
              </a:rPr>
            </a:br>
            <a:r>
              <a:rPr kumimoji="0" lang="en-AU" sz="1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wis721 Md BT Medium"/>
                <a:ea typeface="+mj-ea"/>
                <a:cs typeface="Swis721 Md BT Medium"/>
              </a:rPr>
              <a:t>PRESENTATION</a:t>
            </a: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wis721 Md BT Medium"/>
              <a:ea typeface="+mj-ea"/>
              <a:cs typeface="Swis721 Md BT Medium"/>
            </a:endParaRPr>
          </a:p>
        </p:txBody>
      </p:sp>
      <p:pic>
        <p:nvPicPr>
          <p:cNvPr id="19" name="Picture 18" descr="AFLPA Association-CMYK-B.ai"/>
          <p:cNvPicPr>
            <a:picLocks noChangeAspect="1"/>
          </p:cNvPicPr>
          <p:nvPr userDrawn="1"/>
        </p:nvPicPr>
        <mc:AlternateContent xmlns:mc="http://schemas.openxmlformats.org/markup-compatibility/2006">
          <mc:Choice xmlns="" xmlns:mv="urn:schemas-microsoft-com:mac:vml" xmlns:ma="http://schemas.microsoft.com/office/mac/drawingml/2008/main" Requires="ma">
            <p:blipFill>
              <a:blip r:embed="rId2"/>
              <a:stretch>
                <a:fillRect/>
              </a:stretch>
            </p:blipFill>
          </mc:Choice>
          <mc:Fallback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270283" y="270284"/>
            <a:ext cx="757270" cy="224738"/>
          </a:xfrm>
          <a:prstGeom prst="rect">
            <a:avLst/>
          </a:prstGeom>
        </p:spPr>
      </p:pic>
      <p:sp>
        <p:nvSpPr>
          <p:cNvPr id="20" name="TextBox 19"/>
          <p:cNvSpPr txBox="1"/>
          <p:nvPr userDrawn="1"/>
        </p:nvSpPr>
        <p:spPr>
          <a:xfrm>
            <a:off x="6617089" y="2863736"/>
            <a:ext cx="914400" cy="914400"/>
          </a:xfrm>
          <a:prstGeom prst="rect">
            <a:avLst/>
          </a:prstGeom>
        </p:spPr>
        <p:txBody>
          <a:bodyPr vert="horz" wrap="none" lIns="91440" tIns="45720" rIns="91440" bIns="45720" rtlCol="0" anchor="ctr">
            <a:noAutofit/>
          </a:bodyPr>
          <a:lstStyle/>
          <a:p>
            <a:pPr marL="0" marR="0" indent="0" algn="l" defTabSz="457200" rtl="0" eaLnBrk="1" fontAlgn="auto" latinLnBrk="0" hangingPunct="1">
              <a:lnSpc>
                <a:spcPts val="34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800" b="0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Swis721 BT Bold"/>
              <a:ea typeface="+mj-ea"/>
              <a:cs typeface="Swis721 BT Bold"/>
            </a:endParaRPr>
          </a:p>
        </p:txBody>
      </p:sp>
      <p:sp>
        <p:nvSpPr>
          <p:cNvPr id="23" name="Text Placeholder 22"/>
          <p:cNvSpPr>
            <a:spLocks noGrp="1"/>
          </p:cNvSpPr>
          <p:nvPr>
            <p:ph type="body" sz="quarter" idx="12" hasCustomPrompt="1"/>
          </p:nvPr>
        </p:nvSpPr>
        <p:spPr>
          <a:xfrm>
            <a:off x="3721101" y="3672703"/>
            <a:ext cx="5232400" cy="2871824"/>
          </a:xfrm>
        </p:spPr>
        <p:txBody>
          <a:bodyPr/>
          <a:lstStyle>
            <a:lvl1pPr>
              <a:buFont typeface="Arial"/>
              <a:buChar char="•"/>
              <a:defRPr>
                <a:solidFill>
                  <a:srgbClr val="FFFFFF"/>
                </a:solidFill>
              </a:defRPr>
            </a:lvl1pPr>
          </a:lstStyle>
          <a:p>
            <a:pPr lvl="0">
              <a:buFont typeface="Arial"/>
              <a:buChar char="•"/>
            </a:pPr>
            <a:r>
              <a:rPr lang="en-US" sz="2400" b="0" i="0" dirty="0" smtClean="0">
                <a:latin typeface="Swis721 BT Roman"/>
                <a:cs typeface="Swis721 BT Roman"/>
              </a:rPr>
              <a:t>This is a bulleted list</a:t>
            </a:r>
          </a:p>
          <a:p>
            <a:pPr lvl="0">
              <a:buFont typeface="Arial"/>
              <a:buChar char="•"/>
            </a:pPr>
            <a:r>
              <a:rPr lang="en-US" sz="2400" b="0" i="0" dirty="0" err="1" smtClean="0">
                <a:latin typeface="Swis721 BT Roman"/>
                <a:cs typeface="Swis721 BT Roman"/>
              </a:rPr>
              <a:t>Lorem</a:t>
            </a:r>
            <a:r>
              <a:rPr lang="en-US" sz="2400" b="0" i="0" dirty="0" smtClean="0">
                <a:latin typeface="Swis721 BT Roman"/>
                <a:cs typeface="Swis721 BT Roman"/>
              </a:rPr>
              <a:t> </a:t>
            </a:r>
            <a:r>
              <a:rPr lang="en-US" sz="2400" b="0" i="0" dirty="0" err="1" smtClean="0">
                <a:latin typeface="Swis721 BT Roman"/>
                <a:cs typeface="Swis721 BT Roman"/>
              </a:rPr>
              <a:t>ipsum</a:t>
            </a:r>
            <a:r>
              <a:rPr lang="en-US" sz="2400" b="0" i="0" dirty="0" smtClean="0">
                <a:latin typeface="Swis721 BT Roman"/>
                <a:cs typeface="Swis721 BT Roman"/>
              </a:rPr>
              <a:t> dolor sit </a:t>
            </a:r>
            <a:r>
              <a:rPr lang="en-US" sz="2400" b="0" i="0" dirty="0" err="1" smtClean="0">
                <a:latin typeface="Swis721 BT Roman"/>
                <a:cs typeface="Swis721 BT Roman"/>
              </a:rPr>
              <a:t>amet</a:t>
            </a:r>
            <a:endParaRPr lang="en-US" sz="2400" b="0" i="0" dirty="0" smtClean="0">
              <a:latin typeface="Swis721 BT Roman"/>
              <a:cs typeface="Swis721 BT Roman"/>
            </a:endParaRPr>
          </a:p>
          <a:p>
            <a:pPr lvl="0">
              <a:buFont typeface="Arial"/>
              <a:buChar char="•"/>
            </a:pPr>
            <a:r>
              <a:rPr lang="en-US" sz="2400" b="0" i="0" dirty="0" err="1" smtClean="0">
                <a:latin typeface="Swis721 BT Roman"/>
                <a:cs typeface="Swis721 BT Roman"/>
              </a:rPr>
              <a:t>Consectetuer</a:t>
            </a:r>
            <a:r>
              <a:rPr lang="en-US" sz="2400" b="0" i="0" dirty="0" smtClean="0">
                <a:latin typeface="Swis721 BT Roman"/>
                <a:cs typeface="Swis721 BT Roman"/>
              </a:rPr>
              <a:t> </a:t>
            </a:r>
            <a:r>
              <a:rPr lang="en-US" sz="2400" b="0" i="0" dirty="0" err="1" smtClean="0">
                <a:latin typeface="Swis721 BT Roman"/>
                <a:cs typeface="Swis721 BT Roman"/>
              </a:rPr>
              <a:t>adipiscing</a:t>
            </a:r>
            <a:r>
              <a:rPr lang="en-US" sz="2400" b="0" i="0" dirty="0" smtClean="0">
                <a:latin typeface="Swis721 BT Roman"/>
                <a:cs typeface="Swis721 BT Roman"/>
              </a:rPr>
              <a:t> </a:t>
            </a:r>
            <a:r>
              <a:rPr lang="en-US" sz="2400" b="0" i="0" dirty="0" err="1" smtClean="0">
                <a:latin typeface="Swis721 BT Roman"/>
                <a:cs typeface="Swis721 BT Roman"/>
              </a:rPr>
              <a:t>elit</a:t>
            </a:r>
            <a:r>
              <a:rPr lang="en-US" sz="2400" b="0" i="0" dirty="0" smtClean="0">
                <a:latin typeface="Swis721 BT Roman"/>
                <a:cs typeface="Swis721 BT Roman"/>
              </a:rPr>
              <a:t> </a:t>
            </a:r>
            <a:r>
              <a:rPr lang="en-US" sz="2400" b="0" i="0" dirty="0" err="1" smtClean="0">
                <a:latin typeface="Swis721 BT Roman"/>
                <a:cs typeface="Swis721 BT Roman"/>
              </a:rPr>
              <a:t>sed</a:t>
            </a:r>
            <a:r>
              <a:rPr lang="en-US" sz="2400" b="0" i="0" dirty="0" smtClean="0">
                <a:latin typeface="Swis721 BT Roman"/>
                <a:cs typeface="Swis721 BT Roman"/>
              </a:rPr>
              <a:t> </a:t>
            </a:r>
            <a:r>
              <a:rPr lang="en-US" sz="2400" b="0" i="0" dirty="0" err="1" smtClean="0">
                <a:latin typeface="Swis721 BT Roman"/>
                <a:cs typeface="Swis721 BT Roman"/>
              </a:rPr>
              <a:t>diam</a:t>
            </a:r>
            <a:endParaRPr lang="en-US" sz="2400" b="0" i="0" dirty="0" smtClean="0">
              <a:latin typeface="Swis721 BT Roman"/>
              <a:cs typeface="Swis721 BT Roman"/>
            </a:endParaRPr>
          </a:p>
          <a:p>
            <a:pPr lvl="0">
              <a:buFont typeface="Arial"/>
              <a:buChar char="•"/>
            </a:pPr>
            <a:r>
              <a:rPr lang="en-US" sz="2400" b="0" i="0" dirty="0" err="1" smtClean="0">
                <a:latin typeface="Swis721 BT Roman"/>
                <a:cs typeface="Swis721 BT Roman"/>
              </a:rPr>
              <a:t>Nibh</a:t>
            </a:r>
            <a:r>
              <a:rPr lang="en-US" sz="2400" b="0" i="0" dirty="0" smtClean="0">
                <a:latin typeface="Swis721 BT Roman"/>
                <a:cs typeface="Swis721 BT Roman"/>
              </a:rPr>
              <a:t> </a:t>
            </a:r>
            <a:r>
              <a:rPr lang="en-US" sz="2400" b="0" i="0" dirty="0" err="1" smtClean="0">
                <a:latin typeface="Swis721 BT Roman"/>
                <a:cs typeface="Swis721 BT Roman"/>
              </a:rPr>
              <a:t>euismod</a:t>
            </a:r>
            <a:r>
              <a:rPr lang="en-US" sz="2400" b="0" i="0" dirty="0" smtClean="0">
                <a:latin typeface="Swis721 BT Roman"/>
                <a:cs typeface="Swis721 BT Roman"/>
              </a:rPr>
              <a:t> </a:t>
            </a:r>
            <a:r>
              <a:rPr lang="en-US" sz="2400" b="0" i="0" dirty="0" err="1" smtClean="0">
                <a:latin typeface="Swis721 BT Roman"/>
                <a:cs typeface="Swis721 BT Roman"/>
              </a:rPr>
              <a:t>tincidunt</a:t>
            </a:r>
            <a:r>
              <a:rPr lang="en-US" sz="2400" b="0" i="0" dirty="0" smtClean="0">
                <a:latin typeface="Swis721 BT Roman"/>
                <a:cs typeface="Swis721 BT Roman"/>
              </a:rPr>
              <a:t> </a:t>
            </a:r>
            <a:r>
              <a:rPr lang="en-US" sz="2400" b="0" i="0" dirty="0" err="1" smtClean="0">
                <a:latin typeface="Swis721 BT Roman"/>
                <a:cs typeface="Swis721 BT Roman"/>
              </a:rPr>
              <a:t>ut</a:t>
            </a:r>
            <a:endParaRPr lang="en-US" sz="2400" b="0" i="0" dirty="0" smtClean="0">
              <a:latin typeface="Swis721 BT Roman"/>
              <a:cs typeface="Swis721 BT Roman"/>
            </a:endParaRPr>
          </a:p>
        </p:txBody>
      </p:sp>
      <p:sp>
        <p:nvSpPr>
          <p:cNvPr id="26" name="Text Placeholder 25"/>
          <p:cNvSpPr>
            <a:spLocks noGrp="1"/>
          </p:cNvSpPr>
          <p:nvPr>
            <p:ph type="body" sz="quarter" idx="13" hasCustomPrompt="1"/>
          </p:nvPr>
        </p:nvSpPr>
        <p:spPr>
          <a:xfrm>
            <a:off x="3721101" y="2532064"/>
            <a:ext cx="5232400" cy="1140638"/>
          </a:xfrm>
        </p:spPr>
        <p:txBody>
          <a:bodyPr/>
          <a:lstStyle>
            <a:lvl1pPr>
              <a:buNone/>
              <a:defRPr baseline="0">
                <a:solidFill>
                  <a:srgbClr val="FFFFFF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dirty="0" err="1" smtClean="0"/>
              <a:t>Lorem</a:t>
            </a:r>
            <a:r>
              <a:rPr lang="en-US" dirty="0" smtClean="0"/>
              <a:t> </a:t>
            </a:r>
            <a:r>
              <a:rPr lang="en-US" dirty="0" err="1" smtClean="0"/>
              <a:t>ipsum</a:t>
            </a:r>
            <a:r>
              <a:rPr lang="en-US" dirty="0" smtClean="0"/>
              <a:t> dolor sit </a:t>
            </a:r>
            <a:r>
              <a:rPr lang="en-US" dirty="0" err="1" smtClean="0"/>
              <a:t>amet</a:t>
            </a:r>
            <a:endParaRPr lang="en-US" dirty="0" smtClean="0"/>
          </a:p>
          <a:p>
            <a:pPr lvl="0"/>
            <a:r>
              <a:rPr lang="en-US" dirty="0" err="1" smtClean="0"/>
              <a:t>Consectetuer</a:t>
            </a:r>
            <a:r>
              <a:rPr lang="en-US" dirty="0" smtClean="0"/>
              <a:t> </a:t>
            </a:r>
            <a:r>
              <a:rPr lang="en-US" dirty="0" err="1" smtClean="0"/>
              <a:t>adipiscing</a:t>
            </a:r>
            <a:r>
              <a:rPr lang="en-US" dirty="0" smtClean="0"/>
              <a:t> </a:t>
            </a:r>
            <a:r>
              <a:rPr lang="en-US" dirty="0" err="1" smtClean="0"/>
              <a:t>elit</a:t>
            </a:r>
            <a:r>
              <a:rPr lang="en-US" dirty="0" smtClean="0"/>
              <a:t> sed.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2_Title and Content">
    <p:bg>
      <p:bgPr>
        <a:gradFill flip="none" rotWithShape="1">
          <a:gsLst>
            <a:gs pos="0">
              <a:srgbClr val="C24C1C"/>
            </a:gs>
            <a:gs pos="100000">
              <a:srgbClr val="9B3D16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027553" y="1186819"/>
            <a:ext cx="7659247" cy="1143000"/>
          </a:xfrm>
        </p:spPr>
        <p:txBody>
          <a:bodyPr>
            <a:noAutofit/>
          </a:bodyPr>
          <a:lstStyle>
            <a:lvl1pPr algn="l">
              <a:defRPr sz="4000">
                <a:solidFill>
                  <a:srgbClr val="FFFFFF"/>
                </a:solidFill>
                <a:latin typeface="Swis721 Hv BT Heavy"/>
                <a:cs typeface="Swis721 Hv BT Heavy"/>
              </a:defRPr>
            </a:lvl1pPr>
          </a:lstStyle>
          <a:p>
            <a:r>
              <a:rPr lang="en-AU" dirty="0" smtClean="0"/>
              <a:t>This is a header</a:t>
            </a:r>
            <a:endParaRPr lang="en-US" dirty="0"/>
          </a:p>
        </p:txBody>
      </p:sp>
      <p:sp>
        <p:nvSpPr>
          <p:cNvPr id="10" name="Slide Number Placeholder 4"/>
          <p:cNvSpPr txBox="1">
            <a:spLocks/>
          </p:cNvSpPr>
          <p:nvPr/>
        </p:nvSpPr>
        <p:spPr>
          <a:xfrm>
            <a:off x="6820147" y="253302"/>
            <a:ext cx="2133600" cy="1922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 sz="800">
                <a:solidFill>
                  <a:schemeClr val="bg1"/>
                </a:solidFill>
                <a:latin typeface="Swis721 Lt BT Light"/>
                <a:cs typeface="Swis721 Lt BT Light"/>
              </a:defRPr>
            </a:lvl1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23232"/>
                </a:solidFill>
                <a:effectLst/>
                <a:uLnTx/>
                <a:uFillTx/>
                <a:latin typeface="Swis721 BT Roman"/>
                <a:ea typeface="+mn-ea"/>
                <a:cs typeface="Swis721 BT Roman"/>
              </a:rPr>
              <a:t> Page </a:t>
            </a:r>
            <a:fld id="{AFF6A926-16D0-184B-82A7-0989926996AF}" type="slidenum"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srgbClr val="323232"/>
                </a:solidFill>
                <a:effectLst/>
                <a:uLnTx/>
                <a:uFillTx/>
                <a:latin typeface="Swis721 BT Roman"/>
                <a:ea typeface="+mn-ea"/>
                <a:cs typeface="Swis721 BT Roman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800" b="0" i="0" u="none" strike="noStrike" kern="1200" cap="none" spc="0" normalizeH="0" baseline="0" noProof="0" dirty="0">
              <a:ln>
                <a:noFill/>
              </a:ln>
              <a:solidFill>
                <a:srgbClr val="323232"/>
              </a:solidFill>
              <a:effectLst/>
              <a:uLnTx/>
              <a:uFillTx/>
              <a:latin typeface="Swis721 BT Roman"/>
              <a:ea typeface="+mn-ea"/>
              <a:cs typeface="Swis721 BT Roman"/>
            </a:endParaRPr>
          </a:p>
        </p:txBody>
      </p:sp>
      <p:sp>
        <p:nvSpPr>
          <p:cNvPr id="15" name="Date Placeholder 3"/>
          <p:cNvSpPr>
            <a:spLocks noGrp="1"/>
          </p:cNvSpPr>
          <p:nvPr>
            <p:ph type="dt" sz="half" idx="10"/>
          </p:nvPr>
        </p:nvSpPr>
        <p:spPr>
          <a:xfrm>
            <a:off x="1023931" y="495024"/>
            <a:ext cx="1865080" cy="182563"/>
          </a:xfrm>
        </p:spPr>
        <p:txBody>
          <a:bodyPr/>
          <a:lstStyle>
            <a:lvl1pPr>
              <a:defRPr kumimoji="0" lang="en-AU" sz="10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Swis721 Lt BT Light"/>
                <a:cs typeface="Swis721 Lt BT Light"/>
              </a:defRPr>
            </a:lvl1pPr>
          </a:lstStyle>
          <a:p>
            <a:pPr>
              <a:lnSpc>
                <a:spcPts val="1000"/>
              </a:lnSpc>
              <a:spcBef>
                <a:spcPct val="0"/>
              </a:spcBef>
              <a:defRPr/>
            </a:pPr>
            <a:r>
              <a:rPr lang="en-US" dirty="0" smtClean="0"/>
              <a:t>00.00.11</a:t>
            </a:r>
            <a:endParaRPr lang="en-US" dirty="0"/>
          </a:p>
        </p:txBody>
      </p:sp>
      <p:pic>
        <p:nvPicPr>
          <p:cNvPr id="16" name="Picture 15" descr="AFLPA Association-CMYK-B.ai"/>
          <p:cNvPicPr>
            <a:picLocks noChangeAspect="1"/>
          </p:cNvPicPr>
          <p:nvPr/>
        </p:nvPicPr>
        <mc:AlternateContent xmlns:mc="http://schemas.openxmlformats.org/markup-compatibility/2006">
          <mc:Choice xmlns="" xmlns:mv="urn:schemas-microsoft-com:mac:vml" xmlns:ma="http://schemas.microsoft.com/office/mac/drawingml/2008/main" Requires="ma">
            <p:blipFill>
              <a:blip r:embed="rId2"/>
              <a:stretch>
                <a:fillRect/>
              </a:stretch>
            </p:blipFill>
          </mc:Choice>
          <mc:Fallback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270283" y="270284"/>
            <a:ext cx="757270" cy="224738"/>
          </a:xfrm>
          <a:prstGeom prst="rect">
            <a:avLst/>
          </a:prstGeom>
        </p:spPr>
      </p:pic>
      <p:sp>
        <p:nvSpPr>
          <p:cNvPr id="18" name="Text Placeholder 17"/>
          <p:cNvSpPr>
            <a:spLocks noGrp="1"/>
          </p:cNvSpPr>
          <p:nvPr>
            <p:ph type="body" sz="quarter" idx="11" hasCustomPrompt="1"/>
          </p:nvPr>
        </p:nvSpPr>
        <p:spPr>
          <a:xfrm>
            <a:off x="1027553" y="2521630"/>
            <a:ext cx="7662870" cy="4100512"/>
          </a:xfrm>
        </p:spPr>
        <p:txBody>
          <a:bodyPr>
            <a:normAutofit/>
          </a:bodyPr>
          <a:lstStyle>
            <a:lvl1pPr>
              <a:defRPr sz="2400" baseline="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This is a bulleted list</a:t>
            </a:r>
          </a:p>
          <a:p>
            <a:pPr lvl="0"/>
            <a:r>
              <a:rPr lang="en-US" dirty="0" err="1" smtClean="0"/>
              <a:t>Lorem</a:t>
            </a:r>
            <a:r>
              <a:rPr lang="en-US" dirty="0" smtClean="0"/>
              <a:t> </a:t>
            </a:r>
            <a:r>
              <a:rPr lang="en-US" dirty="0" err="1" smtClean="0"/>
              <a:t>ipsum</a:t>
            </a:r>
            <a:r>
              <a:rPr lang="en-US" dirty="0" smtClean="0"/>
              <a:t> dolor sit </a:t>
            </a:r>
            <a:r>
              <a:rPr lang="en-US" dirty="0" err="1" smtClean="0"/>
              <a:t>amet</a:t>
            </a:r>
            <a:endParaRPr lang="en-US" dirty="0" smtClean="0"/>
          </a:p>
          <a:p>
            <a:pPr lvl="0"/>
            <a:r>
              <a:rPr lang="en-US" dirty="0" err="1" smtClean="0"/>
              <a:t>Consectetuer</a:t>
            </a:r>
            <a:r>
              <a:rPr lang="en-US" dirty="0" smtClean="0"/>
              <a:t> </a:t>
            </a:r>
            <a:r>
              <a:rPr lang="en-US" dirty="0" err="1" smtClean="0"/>
              <a:t>adipiscing</a:t>
            </a:r>
            <a:r>
              <a:rPr lang="en-US" dirty="0" smtClean="0"/>
              <a:t> </a:t>
            </a:r>
            <a:r>
              <a:rPr lang="en-US" dirty="0" err="1" smtClean="0"/>
              <a:t>elit</a:t>
            </a:r>
            <a:r>
              <a:rPr lang="en-US" dirty="0" smtClean="0"/>
              <a:t> </a:t>
            </a:r>
            <a:r>
              <a:rPr lang="en-US" dirty="0" err="1" smtClean="0"/>
              <a:t>sed</a:t>
            </a:r>
            <a:r>
              <a:rPr lang="en-US" dirty="0" smtClean="0"/>
              <a:t> </a:t>
            </a:r>
            <a:r>
              <a:rPr lang="en-US" dirty="0" err="1" smtClean="0"/>
              <a:t>diam</a:t>
            </a:r>
            <a:endParaRPr lang="en-US" dirty="0" smtClean="0"/>
          </a:p>
          <a:p>
            <a:pPr lvl="0"/>
            <a:r>
              <a:rPr lang="en-US" dirty="0" err="1" smtClean="0"/>
              <a:t>Nibh</a:t>
            </a:r>
            <a:r>
              <a:rPr lang="en-US" dirty="0" smtClean="0"/>
              <a:t> </a:t>
            </a:r>
            <a:r>
              <a:rPr lang="en-US" dirty="0" err="1" smtClean="0"/>
              <a:t>euismod</a:t>
            </a:r>
            <a:r>
              <a:rPr lang="en-US" dirty="0" smtClean="0"/>
              <a:t> </a:t>
            </a:r>
            <a:r>
              <a:rPr lang="en-US" dirty="0" err="1" smtClean="0"/>
              <a:t>tincidunt</a:t>
            </a:r>
            <a:r>
              <a:rPr lang="en-US" dirty="0" smtClean="0"/>
              <a:t> </a:t>
            </a:r>
            <a:r>
              <a:rPr lang="en-US" dirty="0" err="1" smtClean="0"/>
              <a:t>ut</a:t>
            </a:r>
            <a:endParaRPr lang="en-US" dirty="0" smtClean="0"/>
          </a:p>
          <a:p>
            <a:pPr lvl="0"/>
            <a:r>
              <a:rPr lang="en-US" dirty="0" err="1" smtClean="0"/>
              <a:t>Laoreet</a:t>
            </a:r>
            <a:r>
              <a:rPr lang="en-US" dirty="0" smtClean="0"/>
              <a:t> </a:t>
            </a:r>
            <a:r>
              <a:rPr lang="en-US" dirty="0" err="1" smtClean="0"/>
              <a:t>dolore</a:t>
            </a:r>
            <a:r>
              <a:rPr lang="en-US" dirty="0" smtClean="0"/>
              <a:t> magna </a:t>
            </a:r>
            <a:r>
              <a:rPr lang="en-US" dirty="0" err="1" smtClean="0"/>
              <a:t>aliquam</a:t>
            </a:r>
            <a:r>
              <a:rPr lang="en-US" dirty="0" smtClean="0"/>
              <a:t> </a:t>
            </a:r>
            <a:r>
              <a:rPr lang="en-US" dirty="0" err="1" smtClean="0"/>
              <a:t>erat</a:t>
            </a:r>
            <a:endParaRPr lang="en-US" dirty="0" smtClean="0"/>
          </a:p>
          <a:p>
            <a:pPr lvl="0"/>
            <a:r>
              <a:rPr lang="en-US" dirty="0" err="1" smtClean="0"/>
              <a:t>Ut</a:t>
            </a:r>
            <a:r>
              <a:rPr lang="en-US" dirty="0" smtClean="0"/>
              <a:t> </a:t>
            </a:r>
            <a:r>
              <a:rPr lang="en-US" dirty="0" err="1" smtClean="0"/>
              <a:t>wisi</a:t>
            </a:r>
            <a:r>
              <a:rPr lang="en-US" dirty="0" smtClean="0"/>
              <a:t> </a:t>
            </a:r>
            <a:r>
              <a:rPr lang="en-US" dirty="0" err="1" smtClean="0"/>
              <a:t>enim</a:t>
            </a:r>
            <a:r>
              <a:rPr lang="en-US" dirty="0" smtClean="0"/>
              <a:t> ad</a:t>
            </a:r>
          </a:p>
          <a:p>
            <a:pPr lvl="0"/>
            <a:r>
              <a:rPr lang="en-US" dirty="0" smtClean="0"/>
              <a:t>Minim </a:t>
            </a:r>
            <a:r>
              <a:rPr lang="en-US" dirty="0" err="1" smtClean="0"/>
              <a:t>veniam</a:t>
            </a:r>
            <a:r>
              <a:rPr lang="en-US" dirty="0" smtClean="0"/>
              <a:t> </a:t>
            </a:r>
            <a:r>
              <a:rPr lang="en-US" dirty="0" err="1" smtClean="0"/>
              <a:t>quis</a:t>
            </a:r>
            <a:r>
              <a:rPr lang="en-US" dirty="0" smtClean="0"/>
              <a:t> </a:t>
            </a:r>
            <a:r>
              <a:rPr lang="en-US" dirty="0" err="1" smtClean="0"/>
              <a:t>nostrud</a:t>
            </a:r>
            <a:r>
              <a:rPr lang="en-US" dirty="0" smtClean="0"/>
              <a:t> </a:t>
            </a:r>
            <a:r>
              <a:rPr lang="en-US" dirty="0" err="1" smtClean="0"/>
              <a:t>exerci</a:t>
            </a:r>
            <a:endParaRPr lang="en-AU" dirty="0" smtClean="0"/>
          </a:p>
        </p:txBody>
      </p:sp>
      <p:sp>
        <p:nvSpPr>
          <p:cNvPr id="8" name="Slide Number Placeholder 4"/>
          <p:cNvSpPr txBox="1">
            <a:spLocks/>
          </p:cNvSpPr>
          <p:nvPr userDrawn="1"/>
        </p:nvSpPr>
        <p:spPr>
          <a:xfrm>
            <a:off x="6820147" y="253302"/>
            <a:ext cx="2133600" cy="1922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 sz="800">
                <a:solidFill>
                  <a:schemeClr val="bg1"/>
                </a:solidFill>
                <a:latin typeface="Swis721 Lt BT Light"/>
                <a:cs typeface="Swis721 Lt BT Light"/>
              </a:defRPr>
            </a:lvl1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wis721 BT Roman"/>
                <a:ea typeface="+mn-ea"/>
                <a:cs typeface="Swis721 BT Roman"/>
              </a:rPr>
              <a:t> Page </a:t>
            </a:r>
            <a:fld id="{AFF6A926-16D0-184B-82A7-0989926996AF}" type="slidenum"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wis721 BT Roman"/>
                <a:ea typeface="+mn-ea"/>
                <a:cs typeface="Swis721 BT Roman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wis721 BT Roman"/>
              <a:ea typeface="+mn-ea"/>
              <a:cs typeface="Swis721 BT Roman"/>
            </a:endParaRPr>
          </a:p>
        </p:txBody>
      </p:sp>
      <p:sp>
        <p:nvSpPr>
          <p:cNvPr id="9" name="Title 1"/>
          <p:cNvSpPr txBox="1">
            <a:spLocks/>
          </p:cNvSpPr>
          <p:nvPr userDrawn="1"/>
        </p:nvSpPr>
        <p:spPr>
          <a:xfrm>
            <a:off x="1027553" y="270284"/>
            <a:ext cx="1852385" cy="22473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defRPr sz="8000">
                <a:solidFill>
                  <a:schemeClr val="bg1"/>
                </a:solidFill>
                <a:latin typeface="Swis721 Hv BT Heavy"/>
                <a:cs typeface="Swis721 Hv BT Heavy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ts val="1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Swis721 Md BT Medium"/>
                <a:ea typeface="+mj-ea"/>
                <a:cs typeface="Swis721 Md BT Medium"/>
              </a:rPr>
              <a:t>TITLE OF</a:t>
            </a:r>
            <a:br>
              <a:rPr kumimoji="0" lang="en-AU" sz="1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Swis721 Md BT Medium"/>
                <a:ea typeface="+mj-ea"/>
                <a:cs typeface="Swis721 Md BT Medium"/>
              </a:rPr>
            </a:br>
            <a:r>
              <a:rPr kumimoji="0" lang="en-AU" sz="1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Swis721 Md BT Medium"/>
                <a:ea typeface="+mj-ea"/>
                <a:cs typeface="Swis721 Md BT Medium"/>
              </a:rPr>
              <a:t>PRESENTATION</a:t>
            </a: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Swis721 Md BT Medium"/>
              <a:ea typeface="+mj-ea"/>
              <a:cs typeface="Swis721 Md BT Medium"/>
            </a:endParaRPr>
          </a:p>
        </p:txBody>
      </p:sp>
      <p:pic>
        <p:nvPicPr>
          <p:cNvPr id="11" name="Picture 10" descr="AFLPA Association-CMYK-B.ai"/>
          <p:cNvPicPr>
            <a:picLocks noChangeAspect="1"/>
          </p:cNvPicPr>
          <p:nvPr userDrawn="1"/>
        </p:nvPicPr>
        <mc:AlternateContent xmlns:mc="http://schemas.openxmlformats.org/markup-compatibility/2006">
          <mc:Choice xmlns="" xmlns:mv="urn:schemas-microsoft-com:mac:vml" xmlns:ma="http://schemas.microsoft.com/office/mac/drawingml/2008/main" Requires="ma">
            <p:blipFill>
              <a:blip r:embed="rId2"/>
              <a:stretch>
                <a:fillRect/>
              </a:stretch>
            </p:blipFill>
          </mc:Choice>
          <mc:Fallback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270283" y="270284"/>
            <a:ext cx="757270" cy="22473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3_Title and Content">
    <p:bg>
      <p:bgPr>
        <a:gradFill flip="none" rotWithShape="1">
          <a:gsLst>
            <a:gs pos="0">
              <a:srgbClr val="C24C1C"/>
            </a:gs>
            <a:gs pos="100000">
              <a:srgbClr val="9B3D16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023930" y="1186819"/>
            <a:ext cx="7662870" cy="1143000"/>
          </a:xfrm>
        </p:spPr>
        <p:txBody>
          <a:bodyPr>
            <a:noAutofit/>
          </a:bodyPr>
          <a:lstStyle>
            <a:lvl1pPr algn="l">
              <a:defRPr sz="4000">
                <a:solidFill>
                  <a:schemeClr val="bg1"/>
                </a:solidFill>
                <a:latin typeface="Swis721 Hv BT Heavy"/>
                <a:cs typeface="Swis721 Hv BT Heavy"/>
              </a:defRPr>
            </a:lvl1pPr>
          </a:lstStyle>
          <a:p>
            <a:r>
              <a:rPr lang="en-AU" dirty="0" smtClean="0"/>
              <a:t>We are united.</a:t>
            </a:r>
            <a:endParaRPr lang="en-US" dirty="0"/>
          </a:p>
        </p:txBody>
      </p:sp>
      <p:sp>
        <p:nvSpPr>
          <p:cNvPr id="11" name="Slide Number Placeholder 4"/>
          <p:cNvSpPr txBox="1">
            <a:spLocks/>
          </p:cNvSpPr>
          <p:nvPr/>
        </p:nvSpPr>
        <p:spPr>
          <a:xfrm>
            <a:off x="6820147" y="253302"/>
            <a:ext cx="2133600" cy="1922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 sz="800">
                <a:solidFill>
                  <a:schemeClr val="bg1"/>
                </a:solidFill>
                <a:latin typeface="Swis721 Lt BT Light"/>
                <a:cs typeface="Swis721 Lt BT Light"/>
              </a:defRPr>
            </a:lvl1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23232"/>
                </a:solidFill>
                <a:effectLst/>
                <a:uLnTx/>
                <a:uFillTx/>
                <a:latin typeface="Swis721 BT Roman"/>
                <a:ea typeface="+mn-ea"/>
                <a:cs typeface="Swis721 BT Roman"/>
              </a:rPr>
              <a:t> Page </a:t>
            </a:r>
            <a:fld id="{AFF6A926-16D0-184B-82A7-0989926996AF}" type="slidenum"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srgbClr val="323232"/>
                </a:solidFill>
                <a:effectLst/>
                <a:uLnTx/>
                <a:uFillTx/>
                <a:latin typeface="Swis721 BT Roman"/>
                <a:ea typeface="+mn-ea"/>
                <a:cs typeface="Swis721 BT Roman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800" b="0" i="0" u="none" strike="noStrike" kern="1200" cap="none" spc="0" normalizeH="0" baseline="0" noProof="0" dirty="0">
              <a:ln>
                <a:noFill/>
              </a:ln>
              <a:solidFill>
                <a:srgbClr val="323232"/>
              </a:solidFill>
              <a:effectLst/>
              <a:uLnTx/>
              <a:uFillTx/>
              <a:latin typeface="Swis721 BT Roman"/>
              <a:ea typeface="+mn-ea"/>
              <a:cs typeface="Swis721 BT Roman"/>
            </a:endParaRPr>
          </a:p>
        </p:txBody>
      </p:sp>
      <p:sp>
        <p:nvSpPr>
          <p:cNvPr id="13" name="Title 1"/>
          <p:cNvSpPr txBox="1">
            <a:spLocks/>
          </p:cNvSpPr>
          <p:nvPr/>
        </p:nvSpPr>
        <p:spPr>
          <a:xfrm>
            <a:off x="1027553" y="270284"/>
            <a:ext cx="1852385" cy="22473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defRPr sz="8000">
                <a:solidFill>
                  <a:schemeClr val="bg1"/>
                </a:solidFill>
                <a:latin typeface="Swis721 Hv BT Heavy"/>
                <a:cs typeface="Swis721 Hv BT Heavy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ts val="1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23232"/>
                </a:solidFill>
                <a:effectLst/>
                <a:uLnTx/>
                <a:uFillTx/>
                <a:latin typeface="Swis721 Md BT Medium"/>
                <a:ea typeface="+mj-ea"/>
                <a:cs typeface="Swis721 Md BT Medium"/>
              </a:rPr>
              <a:t>TITLE OF</a:t>
            </a:r>
            <a:br>
              <a:rPr kumimoji="0" lang="en-AU" sz="1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23232"/>
                </a:solidFill>
                <a:effectLst/>
                <a:uLnTx/>
                <a:uFillTx/>
                <a:latin typeface="Swis721 Md BT Medium"/>
                <a:ea typeface="+mj-ea"/>
                <a:cs typeface="Swis721 Md BT Medium"/>
              </a:rPr>
            </a:br>
            <a:r>
              <a:rPr kumimoji="0" lang="en-AU" sz="1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23232"/>
                </a:solidFill>
                <a:effectLst/>
                <a:uLnTx/>
                <a:uFillTx/>
                <a:latin typeface="Swis721 Md BT Medium"/>
                <a:ea typeface="+mj-ea"/>
                <a:cs typeface="Swis721 Md BT Medium"/>
              </a:rPr>
              <a:t>PRESENTATION</a:t>
            </a: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rgbClr val="323232"/>
              </a:solidFill>
              <a:effectLst/>
              <a:uLnTx/>
              <a:uFillTx/>
              <a:latin typeface="Swis721 Md BT Medium"/>
              <a:ea typeface="+mj-ea"/>
              <a:cs typeface="Swis721 Md BT Medium"/>
            </a:endParaRPr>
          </a:p>
        </p:txBody>
      </p:sp>
      <p:sp>
        <p:nvSpPr>
          <p:cNvPr id="14" name="Date Placeholder 3"/>
          <p:cNvSpPr>
            <a:spLocks noGrp="1"/>
          </p:cNvSpPr>
          <p:nvPr>
            <p:ph type="dt" sz="half" idx="10"/>
          </p:nvPr>
        </p:nvSpPr>
        <p:spPr>
          <a:xfrm>
            <a:off x="1023931" y="495024"/>
            <a:ext cx="1865080" cy="182563"/>
          </a:xfrm>
        </p:spPr>
        <p:txBody>
          <a:bodyPr/>
          <a:lstStyle>
            <a:lvl1pPr>
              <a:defRPr kumimoji="0" lang="en-AU" sz="10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wis721 Lt BT Light"/>
                <a:cs typeface="Swis721 Lt BT Light"/>
              </a:defRPr>
            </a:lvl1pPr>
          </a:lstStyle>
          <a:p>
            <a:pPr>
              <a:lnSpc>
                <a:spcPts val="1000"/>
              </a:lnSpc>
              <a:spcBef>
                <a:spcPct val="0"/>
              </a:spcBef>
              <a:defRPr/>
            </a:pPr>
            <a:r>
              <a:rPr lang="en-US" dirty="0" smtClean="0"/>
              <a:t>00.00.11</a:t>
            </a:r>
            <a:endParaRPr lang="en-US" dirty="0"/>
          </a:p>
        </p:txBody>
      </p:sp>
      <p:pic>
        <p:nvPicPr>
          <p:cNvPr id="15" name="Picture 14" descr="AFLPA Association-CMYK-B.ai"/>
          <p:cNvPicPr>
            <a:picLocks noChangeAspect="1"/>
          </p:cNvPicPr>
          <p:nvPr/>
        </p:nvPicPr>
        <mc:AlternateContent xmlns:mc="http://schemas.openxmlformats.org/markup-compatibility/2006">
          <mc:Choice xmlns="" xmlns:mv="urn:schemas-microsoft-com:mac:vml" xmlns:ma="http://schemas.microsoft.com/office/mac/drawingml/2008/main" Requires="ma">
            <p:blipFill>
              <a:blip r:embed="rId2"/>
              <a:stretch>
                <a:fillRect/>
              </a:stretch>
            </p:blipFill>
          </mc:Choice>
          <mc:Fallback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270283" y="270284"/>
            <a:ext cx="757270" cy="224738"/>
          </a:xfrm>
          <a:prstGeom prst="rect">
            <a:avLst/>
          </a:prstGeom>
        </p:spPr>
      </p:pic>
      <p:sp>
        <p:nvSpPr>
          <p:cNvPr id="9" name="Text Placeholder 8"/>
          <p:cNvSpPr>
            <a:spLocks noGrp="1"/>
          </p:cNvSpPr>
          <p:nvPr>
            <p:ph type="body" sz="quarter" idx="12" hasCustomPrompt="1"/>
          </p:nvPr>
        </p:nvSpPr>
        <p:spPr>
          <a:xfrm>
            <a:off x="1027554" y="2521404"/>
            <a:ext cx="7659247" cy="3570208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spcAft>
                <a:spcPts val="1800"/>
              </a:spcAft>
              <a:buNone/>
              <a:defRPr sz="2400" baseline="0">
                <a:solidFill>
                  <a:srgbClr val="BFBFBF"/>
                </a:solidFill>
              </a:defRPr>
            </a:lvl1pPr>
          </a:lstStyle>
          <a:p>
            <a:pPr lvl="0"/>
            <a:r>
              <a:rPr lang="en-AU" dirty="0" smtClean="0"/>
              <a:t>In the beginning a group of players stood up for every player.</a:t>
            </a:r>
          </a:p>
          <a:p>
            <a:pPr lvl="0"/>
            <a:r>
              <a:rPr lang="en-AU" dirty="0" smtClean="0"/>
              <a:t>We band </a:t>
            </a:r>
            <a:r>
              <a:rPr lang="en-US" dirty="0" smtClean="0"/>
              <a:t>together to prove that support and </a:t>
            </a:r>
            <a:r>
              <a:rPr lang="en-US" dirty="0" err="1" smtClean="0"/>
              <a:t>mateship</a:t>
            </a:r>
            <a:r>
              <a:rPr lang="en-US" dirty="0" smtClean="0"/>
              <a:t> exist beyond club </a:t>
            </a:r>
            <a:r>
              <a:rPr lang="en-US" dirty="0" err="1" smtClean="0"/>
              <a:t>colours</a:t>
            </a:r>
            <a:r>
              <a:rPr lang="en-US" dirty="0" smtClean="0"/>
              <a:t>.</a:t>
            </a:r>
          </a:p>
          <a:p>
            <a:pPr lvl="0"/>
            <a:r>
              <a:rPr lang="en-US" dirty="0" smtClean="0"/>
              <a:t>The shared experience of being men first and players second meant that we now understood we were all united anon the same team.</a:t>
            </a:r>
            <a:endParaRPr lang="en-AU" dirty="0" smtClean="0"/>
          </a:p>
        </p:txBody>
      </p:sp>
      <p:sp>
        <p:nvSpPr>
          <p:cNvPr id="8" name="Slide Number Placeholder 4"/>
          <p:cNvSpPr txBox="1">
            <a:spLocks/>
          </p:cNvSpPr>
          <p:nvPr userDrawn="1"/>
        </p:nvSpPr>
        <p:spPr>
          <a:xfrm>
            <a:off x="6820147" y="253302"/>
            <a:ext cx="2133600" cy="1922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 sz="800">
                <a:solidFill>
                  <a:schemeClr val="bg1"/>
                </a:solidFill>
                <a:latin typeface="Swis721 Lt BT Light"/>
                <a:cs typeface="Swis721 Lt BT Light"/>
              </a:defRPr>
            </a:lvl1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wis721 BT Roman"/>
                <a:ea typeface="+mn-ea"/>
                <a:cs typeface="Swis721 BT Roman"/>
              </a:rPr>
              <a:t> Page </a:t>
            </a:r>
            <a:fld id="{AFF6A926-16D0-184B-82A7-0989926996AF}" type="slidenum"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wis721 BT Roman"/>
                <a:ea typeface="+mn-ea"/>
                <a:cs typeface="Swis721 BT Roman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wis721 BT Roman"/>
              <a:ea typeface="+mn-ea"/>
              <a:cs typeface="Swis721 BT Roman"/>
            </a:endParaRPr>
          </a:p>
        </p:txBody>
      </p:sp>
      <p:sp>
        <p:nvSpPr>
          <p:cNvPr id="10" name="Title 1"/>
          <p:cNvSpPr txBox="1">
            <a:spLocks/>
          </p:cNvSpPr>
          <p:nvPr userDrawn="1"/>
        </p:nvSpPr>
        <p:spPr>
          <a:xfrm>
            <a:off x="1027553" y="270284"/>
            <a:ext cx="1852385" cy="22473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defRPr sz="8000">
                <a:solidFill>
                  <a:schemeClr val="bg1"/>
                </a:solidFill>
                <a:latin typeface="Swis721 Hv BT Heavy"/>
                <a:cs typeface="Swis721 Hv BT Heavy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ts val="1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wis721 Md BT Medium"/>
                <a:ea typeface="+mj-ea"/>
                <a:cs typeface="Swis721 Md BT Medium"/>
              </a:rPr>
              <a:t>TITLE OF</a:t>
            </a:r>
            <a:br>
              <a:rPr kumimoji="0" lang="en-AU" sz="1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wis721 Md BT Medium"/>
                <a:ea typeface="+mj-ea"/>
                <a:cs typeface="Swis721 Md BT Medium"/>
              </a:rPr>
            </a:br>
            <a:r>
              <a:rPr kumimoji="0" lang="en-AU" sz="1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wis721 Md BT Medium"/>
                <a:ea typeface="+mj-ea"/>
                <a:cs typeface="Swis721 Md BT Medium"/>
              </a:rPr>
              <a:t>PRESENTATION</a:t>
            </a: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wis721 Md BT Medium"/>
              <a:ea typeface="+mj-ea"/>
              <a:cs typeface="Swis721 Md BT Medium"/>
            </a:endParaRPr>
          </a:p>
        </p:txBody>
      </p:sp>
      <p:pic>
        <p:nvPicPr>
          <p:cNvPr id="12" name="Picture 11" descr="AFLPA Association-CMYK-B.ai"/>
          <p:cNvPicPr>
            <a:picLocks noChangeAspect="1"/>
          </p:cNvPicPr>
          <p:nvPr userDrawn="1"/>
        </p:nvPicPr>
        <mc:AlternateContent xmlns:mc="http://schemas.openxmlformats.org/markup-compatibility/2006">
          <mc:Choice xmlns="" xmlns:mv="urn:schemas-microsoft-com:mac:vml" xmlns:ma="http://schemas.microsoft.com/office/mac/drawingml/2008/main" Requires="ma">
            <p:blipFill>
              <a:blip r:embed="rId2"/>
              <a:stretch>
                <a:fillRect/>
              </a:stretch>
            </p:blipFill>
          </mc:Choice>
          <mc:Fallback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270283" y="270284"/>
            <a:ext cx="757270" cy="22473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Title and Content">
    <p:bg>
      <p:bgPr>
        <a:gradFill flip="none" rotWithShape="1">
          <a:gsLst>
            <a:gs pos="0">
              <a:srgbClr val="C24C1C"/>
            </a:gs>
            <a:gs pos="100000">
              <a:srgbClr val="9B3D16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721103" y="1186819"/>
            <a:ext cx="5232644" cy="1143000"/>
          </a:xfrm>
        </p:spPr>
        <p:txBody>
          <a:bodyPr>
            <a:noAutofit/>
          </a:bodyPr>
          <a:lstStyle>
            <a:lvl1pPr algn="l">
              <a:defRPr sz="4000">
                <a:solidFill>
                  <a:schemeClr val="bg1"/>
                </a:solidFill>
                <a:latin typeface="Swis721 Hv BT Heavy"/>
                <a:cs typeface="Swis721 Hv BT Heavy"/>
              </a:defRPr>
            </a:lvl1pPr>
          </a:lstStyle>
          <a:p>
            <a:r>
              <a:rPr lang="en-AU" dirty="0" smtClean="0"/>
              <a:t>This is a header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idx="11"/>
          </p:nvPr>
        </p:nvSpPr>
        <p:spPr>
          <a:xfrm>
            <a:off x="306099" y="1186818"/>
            <a:ext cx="3075250" cy="5357708"/>
          </a:xfrm>
        </p:spPr>
        <p:txBody>
          <a:bodyPr>
            <a:normAutofit/>
          </a:bodyPr>
          <a:lstStyle>
            <a:lvl1pPr marL="360000" indent="-360000">
              <a:spcAft>
                <a:spcPts val="1200"/>
              </a:spcAft>
              <a:buFont typeface="Arial"/>
              <a:buNone/>
              <a:defRPr sz="2800" b="0" i="0">
                <a:solidFill>
                  <a:srgbClr val="363436"/>
                </a:solidFill>
                <a:latin typeface="Swis721 BT Roman"/>
                <a:cs typeface="Swis721 BT Roman"/>
              </a:defRPr>
            </a:lvl1pPr>
            <a:lvl2pPr>
              <a:defRPr b="0" i="0">
                <a:solidFill>
                  <a:srgbClr val="363436"/>
                </a:solidFill>
                <a:latin typeface="Swis721 BT Roman"/>
                <a:cs typeface="Swis721 BT Roman"/>
              </a:defRPr>
            </a:lvl2pPr>
            <a:lvl3pPr>
              <a:defRPr b="0" i="0">
                <a:solidFill>
                  <a:srgbClr val="363436"/>
                </a:solidFill>
                <a:latin typeface="Swis721 BT Roman"/>
                <a:cs typeface="Swis721 BT Roman"/>
              </a:defRPr>
            </a:lvl3pPr>
            <a:lvl4pPr>
              <a:defRPr b="0" i="0">
                <a:solidFill>
                  <a:srgbClr val="363436"/>
                </a:solidFill>
                <a:latin typeface="Swis721 BT Roman"/>
                <a:cs typeface="Swis721 BT Roman"/>
              </a:defRPr>
            </a:lvl4pPr>
            <a:lvl5pPr>
              <a:defRPr b="0" i="0">
                <a:solidFill>
                  <a:srgbClr val="363436"/>
                </a:solidFill>
                <a:latin typeface="Swis721 BT Roman"/>
                <a:cs typeface="Swis721 BT Roman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Slide Number Placeholder 4"/>
          <p:cNvSpPr txBox="1">
            <a:spLocks/>
          </p:cNvSpPr>
          <p:nvPr/>
        </p:nvSpPr>
        <p:spPr>
          <a:xfrm>
            <a:off x="6820147" y="253302"/>
            <a:ext cx="2133600" cy="1922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 sz="800">
                <a:solidFill>
                  <a:schemeClr val="bg1"/>
                </a:solidFill>
                <a:latin typeface="Swis721 Lt BT Light"/>
                <a:cs typeface="Swis721 Lt BT Light"/>
              </a:defRPr>
            </a:lvl1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23232"/>
                </a:solidFill>
                <a:effectLst/>
                <a:uLnTx/>
                <a:uFillTx/>
                <a:latin typeface="Swis721 BT Roman"/>
                <a:ea typeface="+mn-ea"/>
                <a:cs typeface="Swis721 BT Roman"/>
              </a:rPr>
              <a:t> Page </a:t>
            </a:r>
            <a:fld id="{AFF6A926-16D0-184B-82A7-0989926996AF}" type="slidenum"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srgbClr val="323232"/>
                </a:solidFill>
                <a:effectLst/>
                <a:uLnTx/>
                <a:uFillTx/>
                <a:latin typeface="Swis721 BT Roman"/>
                <a:ea typeface="+mn-ea"/>
                <a:cs typeface="Swis721 BT Roman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800" b="0" i="0" u="none" strike="noStrike" kern="1200" cap="none" spc="0" normalizeH="0" baseline="0" noProof="0" dirty="0">
              <a:ln>
                <a:noFill/>
              </a:ln>
              <a:solidFill>
                <a:srgbClr val="323232"/>
              </a:solidFill>
              <a:effectLst/>
              <a:uLnTx/>
              <a:uFillTx/>
              <a:latin typeface="Swis721 BT Roman"/>
              <a:ea typeface="+mn-ea"/>
              <a:cs typeface="Swis721 BT Roman"/>
            </a:endParaRPr>
          </a:p>
        </p:txBody>
      </p:sp>
      <p:sp>
        <p:nvSpPr>
          <p:cNvPr id="14" name="Title 1"/>
          <p:cNvSpPr txBox="1">
            <a:spLocks/>
          </p:cNvSpPr>
          <p:nvPr/>
        </p:nvSpPr>
        <p:spPr>
          <a:xfrm>
            <a:off x="1027553" y="270284"/>
            <a:ext cx="1852385" cy="22473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defRPr sz="8000">
                <a:solidFill>
                  <a:schemeClr val="bg1"/>
                </a:solidFill>
                <a:latin typeface="Swis721 Hv BT Heavy"/>
                <a:cs typeface="Swis721 Hv BT Heavy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ts val="1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23232"/>
                </a:solidFill>
                <a:effectLst/>
                <a:uLnTx/>
                <a:uFillTx/>
                <a:latin typeface="Swis721 Md BT Medium"/>
                <a:ea typeface="+mj-ea"/>
                <a:cs typeface="Swis721 Md BT Medium"/>
              </a:rPr>
              <a:t>TITLE OF</a:t>
            </a:r>
            <a:br>
              <a:rPr kumimoji="0" lang="en-AU" sz="1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23232"/>
                </a:solidFill>
                <a:effectLst/>
                <a:uLnTx/>
                <a:uFillTx/>
                <a:latin typeface="Swis721 Md BT Medium"/>
                <a:ea typeface="+mj-ea"/>
                <a:cs typeface="Swis721 Md BT Medium"/>
              </a:rPr>
            </a:br>
            <a:r>
              <a:rPr kumimoji="0" lang="en-AU" sz="1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23232"/>
                </a:solidFill>
                <a:effectLst/>
                <a:uLnTx/>
                <a:uFillTx/>
                <a:latin typeface="Swis721 Md BT Medium"/>
                <a:ea typeface="+mj-ea"/>
                <a:cs typeface="Swis721 Md BT Medium"/>
              </a:rPr>
              <a:t>PRESENTATION</a:t>
            </a: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rgbClr val="323232"/>
              </a:solidFill>
              <a:effectLst/>
              <a:uLnTx/>
              <a:uFillTx/>
              <a:latin typeface="Swis721 Md BT Medium"/>
              <a:ea typeface="+mj-ea"/>
              <a:cs typeface="Swis721 Md BT Medium"/>
            </a:endParaRPr>
          </a:p>
        </p:txBody>
      </p:sp>
      <p:sp>
        <p:nvSpPr>
          <p:cNvPr id="15" name="Date Placeholder 3"/>
          <p:cNvSpPr>
            <a:spLocks noGrp="1"/>
          </p:cNvSpPr>
          <p:nvPr>
            <p:ph type="dt" sz="half" idx="10"/>
          </p:nvPr>
        </p:nvSpPr>
        <p:spPr>
          <a:xfrm>
            <a:off x="1023931" y="495024"/>
            <a:ext cx="1865080" cy="182563"/>
          </a:xfrm>
        </p:spPr>
        <p:txBody>
          <a:bodyPr/>
          <a:lstStyle>
            <a:lvl1pPr>
              <a:defRPr kumimoji="0" lang="en-AU" sz="10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wis721 Lt BT Light"/>
                <a:cs typeface="Swis721 Lt BT Light"/>
              </a:defRPr>
            </a:lvl1pPr>
          </a:lstStyle>
          <a:p>
            <a:pPr>
              <a:lnSpc>
                <a:spcPts val="1000"/>
              </a:lnSpc>
              <a:spcBef>
                <a:spcPct val="0"/>
              </a:spcBef>
              <a:defRPr/>
            </a:pPr>
            <a:r>
              <a:rPr lang="en-US" dirty="0" smtClean="0"/>
              <a:t>00.00.11</a:t>
            </a:r>
            <a:endParaRPr lang="en-US" dirty="0"/>
          </a:p>
        </p:txBody>
      </p:sp>
      <p:pic>
        <p:nvPicPr>
          <p:cNvPr id="16" name="Picture 15" descr="AFLPA Association-CMYK-B.ai"/>
          <p:cNvPicPr>
            <a:picLocks noChangeAspect="1"/>
          </p:cNvPicPr>
          <p:nvPr/>
        </p:nvPicPr>
        <mc:AlternateContent xmlns:mc="http://schemas.openxmlformats.org/markup-compatibility/2006">
          <mc:Choice xmlns="" xmlns:mv="urn:schemas-microsoft-com:mac:vml" xmlns:ma="http://schemas.microsoft.com/office/mac/drawingml/2008/main" Requires="ma">
            <p:blipFill>
              <a:blip r:embed="rId2"/>
              <a:stretch>
                <a:fillRect/>
              </a:stretch>
            </p:blipFill>
          </mc:Choice>
          <mc:Fallback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270283" y="270284"/>
            <a:ext cx="757270" cy="224738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6617089" y="2863736"/>
            <a:ext cx="914400" cy="914400"/>
          </a:xfrm>
          <a:prstGeom prst="rect">
            <a:avLst/>
          </a:prstGeom>
        </p:spPr>
        <p:txBody>
          <a:bodyPr vert="horz" wrap="none" lIns="91440" tIns="45720" rIns="91440" bIns="45720" rtlCol="0" anchor="ctr">
            <a:noAutofit/>
          </a:bodyPr>
          <a:lstStyle/>
          <a:p>
            <a:pPr marL="0" marR="0" indent="0" algn="l" defTabSz="457200" rtl="0" eaLnBrk="1" fontAlgn="auto" latinLnBrk="0" hangingPunct="1">
              <a:lnSpc>
                <a:spcPts val="34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800" b="0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Swis721 BT Bold"/>
              <a:ea typeface="+mj-ea"/>
              <a:cs typeface="Swis721 BT Bold"/>
            </a:endParaRPr>
          </a:p>
        </p:txBody>
      </p:sp>
      <p:sp>
        <p:nvSpPr>
          <p:cNvPr id="10" name="Slide Number Placeholder 4"/>
          <p:cNvSpPr txBox="1">
            <a:spLocks/>
          </p:cNvSpPr>
          <p:nvPr userDrawn="1"/>
        </p:nvSpPr>
        <p:spPr>
          <a:xfrm>
            <a:off x="6820147" y="253302"/>
            <a:ext cx="2133600" cy="1922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 sz="800">
                <a:solidFill>
                  <a:schemeClr val="bg1"/>
                </a:solidFill>
                <a:latin typeface="Swis721 Lt BT Light"/>
                <a:cs typeface="Swis721 Lt BT Light"/>
              </a:defRPr>
            </a:lvl1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wis721 BT Roman"/>
                <a:ea typeface="+mn-ea"/>
                <a:cs typeface="Swis721 BT Roman"/>
              </a:rPr>
              <a:t> Page </a:t>
            </a:r>
            <a:fld id="{AFF6A926-16D0-184B-82A7-0989926996AF}" type="slidenum"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wis721 BT Roman"/>
                <a:ea typeface="+mn-ea"/>
                <a:cs typeface="Swis721 BT Roman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wis721 BT Roman"/>
              <a:ea typeface="+mn-ea"/>
              <a:cs typeface="Swis721 BT Roman"/>
            </a:endParaRPr>
          </a:p>
        </p:txBody>
      </p:sp>
      <p:sp>
        <p:nvSpPr>
          <p:cNvPr id="18" name="Title 1"/>
          <p:cNvSpPr txBox="1">
            <a:spLocks/>
          </p:cNvSpPr>
          <p:nvPr userDrawn="1"/>
        </p:nvSpPr>
        <p:spPr>
          <a:xfrm>
            <a:off x="1027553" y="270284"/>
            <a:ext cx="1852385" cy="22473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defRPr sz="8000">
                <a:solidFill>
                  <a:schemeClr val="bg1"/>
                </a:solidFill>
                <a:latin typeface="Swis721 Hv BT Heavy"/>
                <a:cs typeface="Swis721 Hv BT Heavy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ts val="1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wis721 Md BT Medium"/>
                <a:ea typeface="+mj-ea"/>
                <a:cs typeface="Swis721 Md BT Medium"/>
              </a:rPr>
              <a:t>TITLE OF</a:t>
            </a:r>
            <a:br>
              <a:rPr kumimoji="0" lang="en-AU" sz="1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wis721 Md BT Medium"/>
                <a:ea typeface="+mj-ea"/>
                <a:cs typeface="Swis721 Md BT Medium"/>
              </a:rPr>
            </a:br>
            <a:r>
              <a:rPr kumimoji="0" lang="en-AU" sz="1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wis721 Md BT Medium"/>
                <a:ea typeface="+mj-ea"/>
                <a:cs typeface="Swis721 Md BT Medium"/>
              </a:rPr>
              <a:t>PRESENTATION</a:t>
            </a: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wis721 Md BT Medium"/>
              <a:ea typeface="+mj-ea"/>
              <a:cs typeface="Swis721 Md BT Medium"/>
            </a:endParaRPr>
          </a:p>
        </p:txBody>
      </p:sp>
      <p:pic>
        <p:nvPicPr>
          <p:cNvPr id="19" name="Picture 18" descr="AFLPA Association-CMYK-B.ai"/>
          <p:cNvPicPr>
            <a:picLocks noChangeAspect="1"/>
          </p:cNvPicPr>
          <p:nvPr userDrawn="1"/>
        </p:nvPicPr>
        <mc:AlternateContent xmlns:mc="http://schemas.openxmlformats.org/markup-compatibility/2006">
          <mc:Choice xmlns="" xmlns:mv="urn:schemas-microsoft-com:mac:vml" xmlns:ma="http://schemas.microsoft.com/office/mac/drawingml/2008/main" Requires="ma">
            <p:blipFill>
              <a:blip r:embed="rId2"/>
              <a:stretch>
                <a:fillRect/>
              </a:stretch>
            </p:blipFill>
          </mc:Choice>
          <mc:Fallback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270283" y="270284"/>
            <a:ext cx="757270" cy="224738"/>
          </a:xfrm>
          <a:prstGeom prst="rect">
            <a:avLst/>
          </a:prstGeom>
        </p:spPr>
      </p:pic>
      <p:sp>
        <p:nvSpPr>
          <p:cNvPr id="20" name="TextBox 19"/>
          <p:cNvSpPr txBox="1"/>
          <p:nvPr userDrawn="1"/>
        </p:nvSpPr>
        <p:spPr>
          <a:xfrm>
            <a:off x="6617089" y="2863736"/>
            <a:ext cx="914400" cy="914400"/>
          </a:xfrm>
          <a:prstGeom prst="rect">
            <a:avLst/>
          </a:prstGeom>
        </p:spPr>
        <p:txBody>
          <a:bodyPr vert="horz" wrap="none" lIns="91440" tIns="45720" rIns="91440" bIns="45720" rtlCol="0" anchor="ctr">
            <a:noAutofit/>
          </a:bodyPr>
          <a:lstStyle/>
          <a:p>
            <a:pPr marL="0" marR="0" indent="0" algn="l" defTabSz="457200" rtl="0" eaLnBrk="1" fontAlgn="auto" latinLnBrk="0" hangingPunct="1">
              <a:lnSpc>
                <a:spcPts val="34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800" b="0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Swis721 BT Bold"/>
              <a:ea typeface="+mj-ea"/>
              <a:cs typeface="Swis721 BT Bold"/>
            </a:endParaRPr>
          </a:p>
        </p:txBody>
      </p:sp>
      <p:sp>
        <p:nvSpPr>
          <p:cNvPr id="23" name="Text Placeholder 22"/>
          <p:cNvSpPr>
            <a:spLocks noGrp="1"/>
          </p:cNvSpPr>
          <p:nvPr>
            <p:ph type="body" sz="quarter" idx="12" hasCustomPrompt="1"/>
          </p:nvPr>
        </p:nvSpPr>
        <p:spPr>
          <a:xfrm>
            <a:off x="3721101" y="3672703"/>
            <a:ext cx="5232400" cy="2871824"/>
          </a:xfrm>
        </p:spPr>
        <p:txBody>
          <a:bodyPr/>
          <a:lstStyle>
            <a:lvl1pPr>
              <a:buFont typeface="Arial"/>
              <a:buChar char="•"/>
              <a:defRPr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pPr lvl="0">
              <a:buFont typeface="Arial"/>
              <a:buChar char="•"/>
            </a:pPr>
            <a:r>
              <a:rPr lang="en-US" sz="2400" b="0" i="0" dirty="0" smtClean="0">
                <a:latin typeface="Swis721 BT Roman"/>
                <a:cs typeface="Swis721 BT Roman"/>
              </a:rPr>
              <a:t>This is a bulleted list</a:t>
            </a:r>
          </a:p>
          <a:p>
            <a:pPr lvl="0">
              <a:buFont typeface="Arial"/>
              <a:buChar char="•"/>
            </a:pPr>
            <a:r>
              <a:rPr lang="en-US" sz="2400" b="0" i="0" dirty="0" err="1" smtClean="0">
                <a:latin typeface="Swis721 BT Roman"/>
                <a:cs typeface="Swis721 BT Roman"/>
              </a:rPr>
              <a:t>Lorem</a:t>
            </a:r>
            <a:r>
              <a:rPr lang="en-US" sz="2400" b="0" i="0" dirty="0" smtClean="0">
                <a:latin typeface="Swis721 BT Roman"/>
                <a:cs typeface="Swis721 BT Roman"/>
              </a:rPr>
              <a:t> </a:t>
            </a:r>
            <a:r>
              <a:rPr lang="en-US" sz="2400" b="0" i="0" dirty="0" err="1" smtClean="0">
                <a:latin typeface="Swis721 BT Roman"/>
                <a:cs typeface="Swis721 BT Roman"/>
              </a:rPr>
              <a:t>ipsum</a:t>
            </a:r>
            <a:r>
              <a:rPr lang="en-US" sz="2400" b="0" i="0" dirty="0" smtClean="0">
                <a:latin typeface="Swis721 BT Roman"/>
                <a:cs typeface="Swis721 BT Roman"/>
              </a:rPr>
              <a:t> dolor sit </a:t>
            </a:r>
            <a:r>
              <a:rPr lang="en-US" sz="2400" b="0" i="0" dirty="0" err="1" smtClean="0">
                <a:latin typeface="Swis721 BT Roman"/>
                <a:cs typeface="Swis721 BT Roman"/>
              </a:rPr>
              <a:t>amet</a:t>
            </a:r>
            <a:endParaRPr lang="en-US" sz="2400" b="0" i="0" dirty="0" smtClean="0">
              <a:latin typeface="Swis721 BT Roman"/>
              <a:cs typeface="Swis721 BT Roman"/>
            </a:endParaRPr>
          </a:p>
          <a:p>
            <a:pPr lvl="0">
              <a:buFont typeface="Arial"/>
              <a:buChar char="•"/>
            </a:pPr>
            <a:r>
              <a:rPr lang="en-US" sz="2400" b="0" i="0" dirty="0" err="1" smtClean="0">
                <a:latin typeface="Swis721 BT Roman"/>
                <a:cs typeface="Swis721 BT Roman"/>
              </a:rPr>
              <a:t>Consectetuer</a:t>
            </a:r>
            <a:r>
              <a:rPr lang="en-US" sz="2400" b="0" i="0" dirty="0" smtClean="0">
                <a:latin typeface="Swis721 BT Roman"/>
                <a:cs typeface="Swis721 BT Roman"/>
              </a:rPr>
              <a:t> </a:t>
            </a:r>
            <a:r>
              <a:rPr lang="en-US" sz="2400" b="0" i="0" dirty="0" err="1" smtClean="0">
                <a:latin typeface="Swis721 BT Roman"/>
                <a:cs typeface="Swis721 BT Roman"/>
              </a:rPr>
              <a:t>adipiscing</a:t>
            </a:r>
            <a:r>
              <a:rPr lang="en-US" sz="2400" b="0" i="0" dirty="0" smtClean="0">
                <a:latin typeface="Swis721 BT Roman"/>
                <a:cs typeface="Swis721 BT Roman"/>
              </a:rPr>
              <a:t> </a:t>
            </a:r>
            <a:r>
              <a:rPr lang="en-US" sz="2400" b="0" i="0" dirty="0" err="1" smtClean="0">
                <a:latin typeface="Swis721 BT Roman"/>
                <a:cs typeface="Swis721 BT Roman"/>
              </a:rPr>
              <a:t>elit</a:t>
            </a:r>
            <a:r>
              <a:rPr lang="en-US" sz="2400" b="0" i="0" dirty="0" smtClean="0">
                <a:latin typeface="Swis721 BT Roman"/>
                <a:cs typeface="Swis721 BT Roman"/>
              </a:rPr>
              <a:t> </a:t>
            </a:r>
            <a:r>
              <a:rPr lang="en-US" sz="2400" b="0" i="0" dirty="0" err="1" smtClean="0">
                <a:latin typeface="Swis721 BT Roman"/>
                <a:cs typeface="Swis721 BT Roman"/>
              </a:rPr>
              <a:t>sed</a:t>
            </a:r>
            <a:r>
              <a:rPr lang="en-US" sz="2400" b="0" i="0" dirty="0" smtClean="0">
                <a:latin typeface="Swis721 BT Roman"/>
                <a:cs typeface="Swis721 BT Roman"/>
              </a:rPr>
              <a:t> </a:t>
            </a:r>
            <a:r>
              <a:rPr lang="en-US" sz="2400" b="0" i="0" dirty="0" err="1" smtClean="0">
                <a:latin typeface="Swis721 BT Roman"/>
                <a:cs typeface="Swis721 BT Roman"/>
              </a:rPr>
              <a:t>diam</a:t>
            </a:r>
            <a:endParaRPr lang="en-US" sz="2400" b="0" i="0" dirty="0" smtClean="0">
              <a:latin typeface="Swis721 BT Roman"/>
              <a:cs typeface="Swis721 BT Roman"/>
            </a:endParaRPr>
          </a:p>
          <a:p>
            <a:pPr lvl="0">
              <a:buFont typeface="Arial"/>
              <a:buChar char="•"/>
            </a:pPr>
            <a:r>
              <a:rPr lang="en-US" sz="2400" b="0" i="0" dirty="0" err="1" smtClean="0">
                <a:latin typeface="Swis721 BT Roman"/>
                <a:cs typeface="Swis721 BT Roman"/>
              </a:rPr>
              <a:t>Nibh</a:t>
            </a:r>
            <a:r>
              <a:rPr lang="en-US" sz="2400" b="0" i="0" dirty="0" smtClean="0">
                <a:latin typeface="Swis721 BT Roman"/>
                <a:cs typeface="Swis721 BT Roman"/>
              </a:rPr>
              <a:t> </a:t>
            </a:r>
            <a:r>
              <a:rPr lang="en-US" sz="2400" b="0" i="0" dirty="0" err="1" smtClean="0">
                <a:latin typeface="Swis721 BT Roman"/>
                <a:cs typeface="Swis721 BT Roman"/>
              </a:rPr>
              <a:t>euismod</a:t>
            </a:r>
            <a:r>
              <a:rPr lang="en-US" sz="2400" b="0" i="0" dirty="0" smtClean="0">
                <a:latin typeface="Swis721 BT Roman"/>
                <a:cs typeface="Swis721 BT Roman"/>
              </a:rPr>
              <a:t> </a:t>
            </a:r>
            <a:r>
              <a:rPr lang="en-US" sz="2400" b="0" i="0" dirty="0" err="1" smtClean="0">
                <a:latin typeface="Swis721 BT Roman"/>
                <a:cs typeface="Swis721 BT Roman"/>
              </a:rPr>
              <a:t>tincidunt</a:t>
            </a:r>
            <a:r>
              <a:rPr lang="en-US" sz="2400" b="0" i="0" dirty="0" smtClean="0">
                <a:latin typeface="Swis721 BT Roman"/>
                <a:cs typeface="Swis721 BT Roman"/>
              </a:rPr>
              <a:t> </a:t>
            </a:r>
            <a:r>
              <a:rPr lang="en-US" sz="2400" b="0" i="0" dirty="0" err="1" smtClean="0">
                <a:latin typeface="Swis721 BT Roman"/>
                <a:cs typeface="Swis721 BT Roman"/>
              </a:rPr>
              <a:t>ut</a:t>
            </a:r>
            <a:endParaRPr lang="en-US" sz="2400" b="0" i="0" dirty="0" smtClean="0">
              <a:latin typeface="Swis721 BT Roman"/>
              <a:cs typeface="Swis721 BT Roman"/>
            </a:endParaRPr>
          </a:p>
        </p:txBody>
      </p:sp>
      <p:sp>
        <p:nvSpPr>
          <p:cNvPr id="26" name="Text Placeholder 25"/>
          <p:cNvSpPr>
            <a:spLocks noGrp="1"/>
          </p:cNvSpPr>
          <p:nvPr>
            <p:ph type="body" sz="quarter" idx="13" hasCustomPrompt="1"/>
          </p:nvPr>
        </p:nvSpPr>
        <p:spPr>
          <a:xfrm>
            <a:off x="3721101" y="2532064"/>
            <a:ext cx="5232400" cy="1140638"/>
          </a:xfrm>
        </p:spPr>
        <p:txBody>
          <a:bodyPr/>
          <a:lstStyle>
            <a:lvl1pPr>
              <a:buNone/>
              <a:defRPr baseline="0">
                <a:solidFill>
                  <a:schemeClr val="bg1">
                    <a:lumMod val="75000"/>
                  </a:schemeClr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dirty="0" err="1" smtClean="0"/>
              <a:t>Lorem</a:t>
            </a:r>
            <a:r>
              <a:rPr lang="en-US" dirty="0" smtClean="0"/>
              <a:t> </a:t>
            </a:r>
            <a:r>
              <a:rPr lang="en-US" dirty="0" err="1" smtClean="0"/>
              <a:t>ipsum</a:t>
            </a:r>
            <a:r>
              <a:rPr lang="en-US" dirty="0" smtClean="0"/>
              <a:t> dolor sit </a:t>
            </a:r>
            <a:r>
              <a:rPr lang="en-US" dirty="0" err="1" smtClean="0"/>
              <a:t>amet</a:t>
            </a:r>
            <a:endParaRPr lang="en-US" dirty="0" smtClean="0"/>
          </a:p>
          <a:p>
            <a:pPr lvl="0"/>
            <a:r>
              <a:rPr lang="en-US" dirty="0" err="1" smtClean="0"/>
              <a:t>Consectetuer</a:t>
            </a:r>
            <a:r>
              <a:rPr lang="en-US" dirty="0" smtClean="0"/>
              <a:t> </a:t>
            </a:r>
            <a:r>
              <a:rPr lang="en-US" dirty="0" err="1" smtClean="0"/>
              <a:t>adipiscing</a:t>
            </a:r>
            <a:r>
              <a:rPr lang="en-US" dirty="0" smtClean="0"/>
              <a:t> </a:t>
            </a:r>
            <a:r>
              <a:rPr lang="en-US" dirty="0" err="1" smtClean="0"/>
              <a:t>elit</a:t>
            </a:r>
            <a:r>
              <a:rPr lang="en-US" dirty="0" smtClean="0"/>
              <a:t> sed.</a:t>
            </a: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5_Title and Content">
    <p:bg>
      <p:bgPr>
        <a:gradFill flip="none" rotWithShape="1">
          <a:gsLst>
            <a:gs pos="0">
              <a:srgbClr val="536474"/>
            </a:gs>
            <a:gs pos="100000">
              <a:srgbClr val="42505D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027553" y="1186819"/>
            <a:ext cx="7659247" cy="1143000"/>
          </a:xfrm>
        </p:spPr>
        <p:txBody>
          <a:bodyPr>
            <a:noAutofit/>
          </a:bodyPr>
          <a:lstStyle>
            <a:lvl1pPr algn="l">
              <a:defRPr sz="4000">
                <a:solidFill>
                  <a:srgbClr val="FFFFFF"/>
                </a:solidFill>
                <a:latin typeface="Swis721 Hv BT Heavy"/>
                <a:cs typeface="Swis721 Hv BT Heavy"/>
              </a:defRPr>
            </a:lvl1pPr>
          </a:lstStyle>
          <a:p>
            <a:r>
              <a:rPr lang="en-AU" dirty="0" smtClean="0"/>
              <a:t>This is a header</a:t>
            </a:r>
            <a:endParaRPr lang="en-US" dirty="0"/>
          </a:p>
        </p:txBody>
      </p:sp>
      <p:sp>
        <p:nvSpPr>
          <p:cNvPr id="10" name="Slide Number Placeholder 4"/>
          <p:cNvSpPr txBox="1">
            <a:spLocks/>
          </p:cNvSpPr>
          <p:nvPr/>
        </p:nvSpPr>
        <p:spPr>
          <a:xfrm>
            <a:off x="6820147" y="253302"/>
            <a:ext cx="2133600" cy="1922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 sz="800">
                <a:solidFill>
                  <a:schemeClr val="bg1"/>
                </a:solidFill>
                <a:latin typeface="Swis721 Lt BT Light"/>
                <a:cs typeface="Swis721 Lt BT Light"/>
              </a:defRPr>
            </a:lvl1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23232"/>
                </a:solidFill>
                <a:effectLst/>
                <a:uLnTx/>
                <a:uFillTx/>
                <a:latin typeface="Swis721 BT Roman"/>
                <a:ea typeface="+mn-ea"/>
                <a:cs typeface="Swis721 BT Roman"/>
              </a:rPr>
              <a:t> Page </a:t>
            </a:r>
            <a:fld id="{AFF6A926-16D0-184B-82A7-0989926996AF}" type="slidenum"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srgbClr val="323232"/>
                </a:solidFill>
                <a:effectLst/>
                <a:uLnTx/>
                <a:uFillTx/>
                <a:latin typeface="Swis721 BT Roman"/>
                <a:ea typeface="+mn-ea"/>
                <a:cs typeface="Swis721 BT Roman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800" b="0" i="0" u="none" strike="noStrike" kern="1200" cap="none" spc="0" normalizeH="0" baseline="0" noProof="0" dirty="0">
              <a:ln>
                <a:noFill/>
              </a:ln>
              <a:solidFill>
                <a:srgbClr val="323232"/>
              </a:solidFill>
              <a:effectLst/>
              <a:uLnTx/>
              <a:uFillTx/>
              <a:latin typeface="Swis721 BT Roman"/>
              <a:ea typeface="+mn-ea"/>
              <a:cs typeface="Swis721 BT Roman"/>
            </a:endParaRPr>
          </a:p>
        </p:txBody>
      </p:sp>
      <p:sp>
        <p:nvSpPr>
          <p:cNvPr id="15" name="Date Placeholder 3"/>
          <p:cNvSpPr>
            <a:spLocks noGrp="1"/>
          </p:cNvSpPr>
          <p:nvPr>
            <p:ph type="dt" sz="half" idx="10"/>
          </p:nvPr>
        </p:nvSpPr>
        <p:spPr>
          <a:xfrm>
            <a:off x="1023931" y="495024"/>
            <a:ext cx="1865080" cy="182563"/>
          </a:xfrm>
        </p:spPr>
        <p:txBody>
          <a:bodyPr/>
          <a:lstStyle>
            <a:lvl1pPr>
              <a:defRPr kumimoji="0" lang="en-AU" sz="10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Swis721 Lt BT Light"/>
                <a:cs typeface="Swis721 Lt BT Light"/>
              </a:defRPr>
            </a:lvl1pPr>
          </a:lstStyle>
          <a:p>
            <a:pPr>
              <a:lnSpc>
                <a:spcPts val="1000"/>
              </a:lnSpc>
              <a:spcBef>
                <a:spcPct val="0"/>
              </a:spcBef>
              <a:defRPr/>
            </a:pPr>
            <a:endParaRPr lang="en-US" dirty="0"/>
          </a:p>
        </p:txBody>
      </p:sp>
      <p:pic>
        <p:nvPicPr>
          <p:cNvPr id="16" name="Picture 15" descr="AFLPA Association-CMYK-B.ai"/>
          <p:cNvPicPr>
            <a:picLocks noChangeAspect="1"/>
          </p:cNvPicPr>
          <p:nvPr/>
        </p:nvPicPr>
        <mc:AlternateContent xmlns:mc="http://schemas.openxmlformats.org/markup-compatibility/2006">
          <mc:Choice xmlns="" xmlns:mv="urn:schemas-microsoft-com:mac:vml" xmlns:ma="http://schemas.microsoft.com/office/mac/drawingml/2008/main" Requires="ma">
            <p:blipFill>
              <a:blip r:embed="rId2"/>
              <a:stretch>
                <a:fillRect/>
              </a:stretch>
            </p:blipFill>
          </mc:Choice>
          <mc:Fallback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270283" y="270284"/>
            <a:ext cx="757270" cy="224738"/>
          </a:xfrm>
          <a:prstGeom prst="rect">
            <a:avLst/>
          </a:prstGeom>
        </p:spPr>
      </p:pic>
      <p:sp>
        <p:nvSpPr>
          <p:cNvPr id="18" name="Text Placeholder 17"/>
          <p:cNvSpPr>
            <a:spLocks noGrp="1"/>
          </p:cNvSpPr>
          <p:nvPr>
            <p:ph type="body" sz="quarter" idx="11" hasCustomPrompt="1"/>
          </p:nvPr>
        </p:nvSpPr>
        <p:spPr>
          <a:xfrm>
            <a:off x="1027553" y="2521630"/>
            <a:ext cx="7662870" cy="4100512"/>
          </a:xfrm>
        </p:spPr>
        <p:txBody>
          <a:bodyPr>
            <a:normAutofit/>
          </a:bodyPr>
          <a:lstStyle>
            <a:lvl1pPr>
              <a:defRPr sz="2400" baseline="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This is a bulleted list</a:t>
            </a:r>
          </a:p>
          <a:p>
            <a:pPr lvl="0"/>
            <a:r>
              <a:rPr lang="en-US" dirty="0" err="1" smtClean="0"/>
              <a:t>Lorem</a:t>
            </a:r>
            <a:r>
              <a:rPr lang="en-US" dirty="0" smtClean="0"/>
              <a:t> </a:t>
            </a:r>
            <a:r>
              <a:rPr lang="en-US" dirty="0" err="1" smtClean="0"/>
              <a:t>ipsum</a:t>
            </a:r>
            <a:r>
              <a:rPr lang="en-US" dirty="0" smtClean="0"/>
              <a:t> dolor sit </a:t>
            </a:r>
            <a:r>
              <a:rPr lang="en-US" dirty="0" err="1" smtClean="0"/>
              <a:t>amet</a:t>
            </a:r>
            <a:endParaRPr lang="en-US" dirty="0" smtClean="0"/>
          </a:p>
          <a:p>
            <a:pPr lvl="0"/>
            <a:r>
              <a:rPr lang="en-US" dirty="0" err="1" smtClean="0"/>
              <a:t>Consectetuer</a:t>
            </a:r>
            <a:r>
              <a:rPr lang="en-US" dirty="0" smtClean="0"/>
              <a:t> </a:t>
            </a:r>
            <a:r>
              <a:rPr lang="en-US" dirty="0" err="1" smtClean="0"/>
              <a:t>adipiscing</a:t>
            </a:r>
            <a:r>
              <a:rPr lang="en-US" dirty="0" smtClean="0"/>
              <a:t> </a:t>
            </a:r>
            <a:r>
              <a:rPr lang="en-US" dirty="0" err="1" smtClean="0"/>
              <a:t>elit</a:t>
            </a:r>
            <a:r>
              <a:rPr lang="en-US" dirty="0" smtClean="0"/>
              <a:t> </a:t>
            </a:r>
            <a:r>
              <a:rPr lang="en-US" dirty="0" err="1" smtClean="0"/>
              <a:t>sed</a:t>
            </a:r>
            <a:r>
              <a:rPr lang="en-US" dirty="0" smtClean="0"/>
              <a:t> </a:t>
            </a:r>
            <a:r>
              <a:rPr lang="en-US" dirty="0" err="1" smtClean="0"/>
              <a:t>diam</a:t>
            </a:r>
            <a:endParaRPr lang="en-US" dirty="0" smtClean="0"/>
          </a:p>
          <a:p>
            <a:pPr lvl="0"/>
            <a:r>
              <a:rPr lang="en-US" dirty="0" err="1" smtClean="0"/>
              <a:t>Nibh</a:t>
            </a:r>
            <a:r>
              <a:rPr lang="en-US" dirty="0" smtClean="0"/>
              <a:t> </a:t>
            </a:r>
            <a:r>
              <a:rPr lang="en-US" dirty="0" err="1" smtClean="0"/>
              <a:t>euismod</a:t>
            </a:r>
            <a:r>
              <a:rPr lang="en-US" dirty="0" smtClean="0"/>
              <a:t> </a:t>
            </a:r>
            <a:r>
              <a:rPr lang="en-US" dirty="0" err="1" smtClean="0"/>
              <a:t>tincidunt</a:t>
            </a:r>
            <a:r>
              <a:rPr lang="en-US" dirty="0" smtClean="0"/>
              <a:t> </a:t>
            </a:r>
            <a:r>
              <a:rPr lang="en-US" dirty="0" err="1" smtClean="0"/>
              <a:t>ut</a:t>
            </a:r>
            <a:endParaRPr lang="en-US" dirty="0" smtClean="0"/>
          </a:p>
          <a:p>
            <a:pPr lvl="0"/>
            <a:r>
              <a:rPr lang="en-US" dirty="0" err="1" smtClean="0"/>
              <a:t>Laoreet</a:t>
            </a:r>
            <a:r>
              <a:rPr lang="en-US" dirty="0" smtClean="0"/>
              <a:t> </a:t>
            </a:r>
            <a:r>
              <a:rPr lang="en-US" dirty="0" err="1" smtClean="0"/>
              <a:t>dolore</a:t>
            </a:r>
            <a:r>
              <a:rPr lang="en-US" dirty="0" smtClean="0"/>
              <a:t> magna </a:t>
            </a:r>
            <a:r>
              <a:rPr lang="en-US" dirty="0" err="1" smtClean="0"/>
              <a:t>aliquam</a:t>
            </a:r>
            <a:r>
              <a:rPr lang="en-US" dirty="0" smtClean="0"/>
              <a:t> </a:t>
            </a:r>
            <a:r>
              <a:rPr lang="en-US" dirty="0" err="1" smtClean="0"/>
              <a:t>erat</a:t>
            </a:r>
            <a:endParaRPr lang="en-US" dirty="0" smtClean="0"/>
          </a:p>
          <a:p>
            <a:pPr lvl="0"/>
            <a:r>
              <a:rPr lang="en-US" dirty="0" err="1" smtClean="0"/>
              <a:t>Ut</a:t>
            </a:r>
            <a:r>
              <a:rPr lang="en-US" dirty="0" smtClean="0"/>
              <a:t> </a:t>
            </a:r>
            <a:r>
              <a:rPr lang="en-US" dirty="0" err="1" smtClean="0"/>
              <a:t>wisi</a:t>
            </a:r>
            <a:r>
              <a:rPr lang="en-US" dirty="0" smtClean="0"/>
              <a:t> </a:t>
            </a:r>
            <a:r>
              <a:rPr lang="en-US" dirty="0" err="1" smtClean="0"/>
              <a:t>enim</a:t>
            </a:r>
            <a:r>
              <a:rPr lang="en-US" dirty="0" smtClean="0"/>
              <a:t> ad</a:t>
            </a:r>
          </a:p>
          <a:p>
            <a:pPr lvl="0"/>
            <a:r>
              <a:rPr lang="en-US" dirty="0" smtClean="0"/>
              <a:t>Minim </a:t>
            </a:r>
            <a:r>
              <a:rPr lang="en-US" dirty="0" err="1" smtClean="0"/>
              <a:t>veniam</a:t>
            </a:r>
            <a:r>
              <a:rPr lang="en-US" dirty="0" smtClean="0"/>
              <a:t> </a:t>
            </a:r>
            <a:r>
              <a:rPr lang="en-US" dirty="0" err="1" smtClean="0"/>
              <a:t>quis</a:t>
            </a:r>
            <a:r>
              <a:rPr lang="en-US" dirty="0" smtClean="0"/>
              <a:t> </a:t>
            </a:r>
            <a:r>
              <a:rPr lang="en-US" dirty="0" err="1" smtClean="0"/>
              <a:t>nostrud</a:t>
            </a:r>
            <a:r>
              <a:rPr lang="en-US" dirty="0" smtClean="0"/>
              <a:t> </a:t>
            </a:r>
            <a:r>
              <a:rPr lang="en-US" dirty="0" err="1" smtClean="0"/>
              <a:t>exerci</a:t>
            </a:r>
            <a:endParaRPr lang="en-AU" dirty="0" smtClean="0"/>
          </a:p>
        </p:txBody>
      </p:sp>
      <p:sp>
        <p:nvSpPr>
          <p:cNvPr id="8" name="Slide Number Placeholder 4"/>
          <p:cNvSpPr txBox="1">
            <a:spLocks/>
          </p:cNvSpPr>
          <p:nvPr userDrawn="1"/>
        </p:nvSpPr>
        <p:spPr>
          <a:xfrm>
            <a:off x="6820147" y="253302"/>
            <a:ext cx="2133600" cy="1922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 sz="800">
                <a:solidFill>
                  <a:schemeClr val="bg1"/>
                </a:solidFill>
                <a:latin typeface="Swis721 Lt BT Light"/>
                <a:cs typeface="Swis721 Lt BT Light"/>
              </a:defRPr>
            </a:lvl1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wis721 BT Roman"/>
                <a:ea typeface="+mn-ea"/>
                <a:cs typeface="Swis721 BT Roman"/>
              </a:rPr>
              <a:t> Page </a:t>
            </a:r>
            <a:fld id="{AFF6A926-16D0-184B-82A7-0989926996AF}" type="slidenum"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wis721 BT Roman"/>
                <a:ea typeface="+mn-ea"/>
                <a:cs typeface="Swis721 BT Roman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wis721 BT Roman"/>
              <a:ea typeface="+mn-ea"/>
              <a:cs typeface="Swis721 BT Roman"/>
            </a:endParaRPr>
          </a:p>
        </p:txBody>
      </p:sp>
      <p:sp>
        <p:nvSpPr>
          <p:cNvPr id="9" name="Title 1"/>
          <p:cNvSpPr txBox="1">
            <a:spLocks/>
          </p:cNvSpPr>
          <p:nvPr userDrawn="1"/>
        </p:nvSpPr>
        <p:spPr>
          <a:xfrm>
            <a:off x="1027553" y="270284"/>
            <a:ext cx="2271124" cy="22473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defRPr sz="8000">
                <a:solidFill>
                  <a:schemeClr val="bg1"/>
                </a:solidFill>
                <a:latin typeface="Swis721 Hv BT Heavy"/>
                <a:cs typeface="Swis721 Hv BT Heavy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ts val="1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Swis721 Md BT Medium"/>
                <a:ea typeface="+mj-ea"/>
                <a:cs typeface="Swis721 Md BT Medium"/>
              </a:rPr>
              <a:t>2011 AGENTS CONFERENCE</a:t>
            </a: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Swis721 Md BT Medium"/>
              <a:ea typeface="+mj-ea"/>
              <a:cs typeface="Swis721 Md BT Medium"/>
            </a:endParaRPr>
          </a:p>
        </p:txBody>
      </p:sp>
      <p:pic>
        <p:nvPicPr>
          <p:cNvPr id="11" name="Picture 10" descr="AFLPA Association-CMYK-B.ai"/>
          <p:cNvPicPr>
            <a:picLocks noChangeAspect="1"/>
          </p:cNvPicPr>
          <p:nvPr userDrawn="1"/>
        </p:nvPicPr>
        <mc:AlternateContent xmlns:mc="http://schemas.openxmlformats.org/markup-compatibility/2006">
          <mc:Choice xmlns="" xmlns:mv="urn:schemas-microsoft-com:mac:vml" xmlns:ma="http://schemas.microsoft.com/office/mac/drawingml/2008/main" Requires="ma">
            <p:blipFill>
              <a:blip r:embed="rId2"/>
              <a:stretch>
                <a:fillRect/>
              </a:stretch>
            </p:blipFill>
          </mc:Choice>
          <mc:Fallback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270283" y="270284"/>
            <a:ext cx="757270" cy="22473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6_Title and Content">
    <p:bg>
      <p:bgPr>
        <a:gradFill flip="none" rotWithShape="1">
          <a:gsLst>
            <a:gs pos="0">
              <a:srgbClr val="536474"/>
            </a:gs>
            <a:gs pos="100000">
              <a:srgbClr val="42505D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023930" y="1186819"/>
            <a:ext cx="7662870" cy="1143000"/>
          </a:xfrm>
        </p:spPr>
        <p:txBody>
          <a:bodyPr>
            <a:noAutofit/>
          </a:bodyPr>
          <a:lstStyle>
            <a:lvl1pPr algn="l">
              <a:defRPr sz="4000">
                <a:solidFill>
                  <a:schemeClr val="bg1"/>
                </a:solidFill>
                <a:latin typeface="Swis721 Hv BT Heavy"/>
                <a:cs typeface="Swis721 Hv BT Heavy"/>
              </a:defRPr>
            </a:lvl1pPr>
          </a:lstStyle>
          <a:p>
            <a:r>
              <a:rPr lang="en-AU" dirty="0" smtClean="0"/>
              <a:t>We are united.</a:t>
            </a:r>
            <a:endParaRPr lang="en-US" dirty="0"/>
          </a:p>
        </p:txBody>
      </p:sp>
      <p:sp>
        <p:nvSpPr>
          <p:cNvPr id="11" name="Slide Number Placeholder 4"/>
          <p:cNvSpPr txBox="1">
            <a:spLocks/>
          </p:cNvSpPr>
          <p:nvPr/>
        </p:nvSpPr>
        <p:spPr>
          <a:xfrm>
            <a:off x="6820147" y="253302"/>
            <a:ext cx="2133600" cy="1922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 sz="800">
                <a:solidFill>
                  <a:schemeClr val="bg1"/>
                </a:solidFill>
                <a:latin typeface="Swis721 Lt BT Light"/>
                <a:cs typeface="Swis721 Lt BT Light"/>
              </a:defRPr>
            </a:lvl1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23232"/>
                </a:solidFill>
                <a:effectLst/>
                <a:uLnTx/>
                <a:uFillTx/>
                <a:latin typeface="Swis721 BT Roman"/>
                <a:ea typeface="+mn-ea"/>
                <a:cs typeface="Swis721 BT Roman"/>
              </a:rPr>
              <a:t> Page </a:t>
            </a:r>
            <a:fld id="{AFF6A926-16D0-184B-82A7-0989926996AF}" type="slidenum"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srgbClr val="323232"/>
                </a:solidFill>
                <a:effectLst/>
                <a:uLnTx/>
                <a:uFillTx/>
                <a:latin typeface="Swis721 BT Roman"/>
                <a:ea typeface="+mn-ea"/>
                <a:cs typeface="Swis721 BT Roman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800" b="0" i="0" u="none" strike="noStrike" kern="1200" cap="none" spc="0" normalizeH="0" baseline="0" noProof="0" dirty="0">
              <a:ln>
                <a:noFill/>
              </a:ln>
              <a:solidFill>
                <a:srgbClr val="323232"/>
              </a:solidFill>
              <a:effectLst/>
              <a:uLnTx/>
              <a:uFillTx/>
              <a:latin typeface="Swis721 BT Roman"/>
              <a:ea typeface="+mn-ea"/>
              <a:cs typeface="Swis721 BT Roman"/>
            </a:endParaRPr>
          </a:p>
        </p:txBody>
      </p:sp>
      <p:sp>
        <p:nvSpPr>
          <p:cNvPr id="13" name="Title 1"/>
          <p:cNvSpPr txBox="1">
            <a:spLocks/>
          </p:cNvSpPr>
          <p:nvPr/>
        </p:nvSpPr>
        <p:spPr>
          <a:xfrm>
            <a:off x="1027553" y="270284"/>
            <a:ext cx="1852385" cy="22473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defRPr sz="8000">
                <a:solidFill>
                  <a:schemeClr val="bg1"/>
                </a:solidFill>
                <a:latin typeface="Swis721 Hv BT Heavy"/>
                <a:cs typeface="Swis721 Hv BT Heavy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ts val="1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23232"/>
                </a:solidFill>
                <a:effectLst/>
                <a:uLnTx/>
                <a:uFillTx/>
                <a:latin typeface="Swis721 Md BT Medium"/>
                <a:ea typeface="+mj-ea"/>
                <a:cs typeface="Swis721 Md BT Medium"/>
              </a:rPr>
              <a:t>TITLE OF</a:t>
            </a:r>
            <a:br>
              <a:rPr kumimoji="0" lang="en-AU" sz="1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23232"/>
                </a:solidFill>
                <a:effectLst/>
                <a:uLnTx/>
                <a:uFillTx/>
                <a:latin typeface="Swis721 Md BT Medium"/>
                <a:ea typeface="+mj-ea"/>
                <a:cs typeface="Swis721 Md BT Medium"/>
              </a:rPr>
            </a:br>
            <a:r>
              <a:rPr kumimoji="0" lang="en-AU" sz="1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23232"/>
                </a:solidFill>
                <a:effectLst/>
                <a:uLnTx/>
                <a:uFillTx/>
                <a:latin typeface="Swis721 Md BT Medium"/>
                <a:ea typeface="+mj-ea"/>
                <a:cs typeface="Swis721 Md BT Medium"/>
              </a:rPr>
              <a:t>PRESENTATION</a:t>
            </a: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rgbClr val="323232"/>
              </a:solidFill>
              <a:effectLst/>
              <a:uLnTx/>
              <a:uFillTx/>
              <a:latin typeface="Swis721 Md BT Medium"/>
              <a:ea typeface="+mj-ea"/>
              <a:cs typeface="Swis721 Md BT Medium"/>
            </a:endParaRPr>
          </a:p>
        </p:txBody>
      </p:sp>
      <p:sp>
        <p:nvSpPr>
          <p:cNvPr id="14" name="Date Placeholder 3"/>
          <p:cNvSpPr>
            <a:spLocks noGrp="1"/>
          </p:cNvSpPr>
          <p:nvPr>
            <p:ph type="dt" sz="half" idx="10"/>
          </p:nvPr>
        </p:nvSpPr>
        <p:spPr>
          <a:xfrm>
            <a:off x="1023931" y="495024"/>
            <a:ext cx="1865080" cy="182563"/>
          </a:xfrm>
        </p:spPr>
        <p:txBody>
          <a:bodyPr/>
          <a:lstStyle>
            <a:lvl1pPr>
              <a:defRPr kumimoji="0" lang="en-AU" sz="10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wis721 Lt BT Light"/>
                <a:cs typeface="Swis721 Lt BT Light"/>
              </a:defRPr>
            </a:lvl1pPr>
          </a:lstStyle>
          <a:p>
            <a:pPr>
              <a:lnSpc>
                <a:spcPts val="1000"/>
              </a:lnSpc>
              <a:spcBef>
                <a:spcPct val="0"/>
              </a:spcBef>
              <a:defRPr/>
            </a:pPr>
            <a:r>
              <a:rPr lang="en-US" dirty="0" smtClean="0"/>
              <a:t>00.00.11</a:t>
            </a:r>
            <a:endParaRPr lang="en-US" dirty="0"/>
          </a:p>
        </p:txBody>
      </p:sp>
      <p:pic>
        <p:nvPicPr>
          <p:cNvPr id="15" name="Picture 14" descr="AFLPA Association-CMYK-B.ai"/>
          <p:cNvPicPr>
            <a:picLocks noChangeAspect="1"/>
          </p:cNvPicPr>
          <p:nvPr/>
        </p:nvPicPr>
        <mc:AlternateContent xmlns:mc="http://schemas.openxmlformats.org/markup-compatibility/2006">
          <mc:Choice xmlns="" xmlns:mv="urn:schemas-microsoft-com:mac:vml" xmlns:ma="http://schemas.microsoft.com/office/mac/drawingml/2008/main" Requires="ma">
            <p:blipFill>
              <a:blip r:embed="rId2"/>
              <a:stretch>
                <a:fillRect/>
              </a:stretch>
            </p:blipFill>
          </mc:Choice>
          <mc:Fallback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270283" y="270284"/>
            <a:ext cx="757270" cy="224738"/>
          </a:xfrm>
          <a:prstGeom prst="rect">
            <a:avLst/>
          </a:prstGeom>
        </p:spPr>
      </p:pic>
      <p:sp>
        <p:nvSpPr>
          <p:cNvPr id="9" name="Text Placeholder 8"/>
          <p:cNvSpPr>
            <a:spLocks noGrp="1"/>
          </p:cNvSpPr>
          <p:nvPr>
            <p:ph type="body" sz="quarter" idx="12" hasCustomPrompt="1"/>
          </p:nvPr>
        </p:nvSpPr>
        <p:spPr>
          <a:xfrm>
            <a:off x="1027554" y="2521404"/>
            <a:ext cx="7659247" cy="3570208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spcAft>
                <a:spcPts val="1800"/>
              </a:spcAft>
              <a:buNone/>
              <a:defRPr sz="2400" baseline="0">
                <a:solidFill>
                  <a:srgbClr val="BFBFBF"/>
                </a:solidFill>
              </a:defRPr>
            </a:lvl1pPr>
          </a:lstStyle>
          <a:p>
            <a:pPr lvl="0"/>
            <a:r>
              <a:rPr lang="en-AU" dirty="0" smtClean="0"/>
              <a:t>In the beginning a group of players stood up for every player.</a:t>
            </a:r>
          </a:p>
          <a:p>
            <a:pPr lvl="0"/>
            <a:r>
              <a:rPr lang="en-AU" dirty="0" smtClean="0"/>
              <a:t>We band </a:t>
            </a:r>
            <a:r>
              <a:rPr lang="en-US" dirty="0" smtClean="0"/>
              <a:t>together to prove that support and </a:t>
            </a:r>
            <a:r>
              <a:rPr lang="en-US" dirty="0" err="1" smtClean="0"/>
              <a:t>mateship</a:t>
            </a:r>
            <a:r>
              <a:rPr lang="en-US" dirty="0" smtClean="0"/>
              <a:t> exist beyond club </a:t>
            </a:r>
            <a:r>
              <a:rPr lang="en-US" dirty="0" err="1" smtClean="0"/>
              <a:t>colours</a:t>
            </a:r>
            <a:r>
              <a:rPr lang="en-US" dirty="0" smtClean="0"/>
              <a:t>.</a:t>
            </a:r>
          </a:p>
          <a:p>
            <a:pPr lvl="0"/>
            <a:r>
              <a:rPr lang="en-US" dirty="0" smtClean="0"/>
              <a:t>The shared experience of being men first and players second meant that we now understood we were all united anon the same team.</a:t>
            </a:r>
            <a:endParaRPr lang="en-AU" dirty="0" smtClean="0"/>
          </a:p>
        </p:txBody>
      </p:sp>
      <p:sp>
        <p:nvSpPr>
          <p:cNvPr id="8" name="Slide Number Placeholder 4"/>
          <p:cNvSpPr txBox="1">
            <a:spLocks/>
          </p:cNvSpPr>
          <p:nvPr userDrawn="1"/>
        </p:nvSpPr>
        <p:spPr>
          <a:xfrm>
            <a:off x="6820147" y="253302"/>
            <a:ext cx="2133600" cy="1922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 sz="800">
                <a:solidFill>
                  <a:schemeClr val="bg1"/>
                </a:solidFill>
                <a:latin typeface="Swis721 Lt BT Light"/>
                <a:cs typeface="Swis721 Lt BT Light"/>
              </a:defRPr>
            </a:lvl1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wis721 BT Roman"/>
                <a:ea typeface="+mn-ea"/>
                <a:cs typeface="Swis721 BT Roman"/>
              </a:rPr>
              <a:t> Page </a:t>
            </a:r>
            <a:fld id="{AFF6A926-16D0-184B-82A7-0989926996AF}" type="slidenum"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wis721 BT Roman"/>
                <a:ea typeface="+mn-ea"/>
                <a:cs typeface="Swis721 BT Roman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wis721 BT Roman"/>
              <a:ea typeface="+mn-ea"/>
              <a:cs typeface="Swis721 BT Roman"/>
            </a:endParaRPr>
          </a:p>
        </p:txBody>
      </p:sp>
      <p:sp>
        <p:nvSpPr>
          <p:cNvPr id="10" name="Title 1"/>
          <p:cNvSpPr txBox="1">
            <a:spLocks/>
          </p:cNvSpPr>
          <p:nvPr userDrawn="1"/>
        </p:nvSpPr>
        <p:spPr>
          <a:xfrm>
            <a:off x="1027553" y="270284"/>
            <a:ext cx="1852385" cy="22473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defRPr sz="8000">
                <a:solidFill>
                  <a:schemeClr val="bg1"/>
                </a:solidFill>
                <a:latin typeface="Swis721 Hv BT Heavy"/>
                <a:cs typeface="Swis721 Hv BT Heavy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ts val="1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wis721 Md BT Medium"/>
                <a:ea typeface="+mj-ea"/>
                <a:cs typeface="Swis721 Md BT Medium"/>
              </a:rPr>
              <a:t>TITLE OF</a:t>
            </a:r>
            <a:br>
              <a:rPr kumimoji="0" lang="en-AU" sz="1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wis721 Md BT Medium"/>
                <a:ea typeface="+mj-ea"/>
                <a:cs typeface="Swis721 Md BT Medium"/>
              </a:rPr>
            </a:br>
            <a:r>
              <a:rPr kumimoji="0" lang="en-AU" sz="1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wis721 Md BT Medium"/>
                <a:ea typeface="+mj-ea"/>
                <a:cs typeface="Swis721 Md BT Medium"/>
              </a:rPr>
              <a:t>PRESENTATION</a:t>
            </a: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wis721 Md BT Medium"/>
              <a:ea typeface="+mj-ea"/>
              <a:cs typeface="Swis721 Md BT Medium"/>
            </a:endParaRPr>
          </a:p>
        </p:txBody>
      </p:sp>
      <p:pic>
        <p:nvPicPr>
          <p:cNvPr id="12" name="Picture 11" descr="AFLPA Association-CMYK-B.ai"/>
          <p:cNvPicPr>
            <a:picLocks noChangeAspect="1"/>
          </p:cNvPicPr>
          <p:nvPr userDrawn="1"/>
        </p:nvPicPr>
        <mc:AlternateContent xmlns:mc="http://schemas.openxmlformats.org/markup-compatibility/2006">
          <mc:Choice xmlns="" xmlns:mv="urn:schemas-microsoft-com:mac:vml" xmlns:ma="http://schemas.microsoft.com/office/mac/drawingml/2008/main" Requires="ma">
            <p:blipFill>
              <a:blip r:embed="rId2"/>
              <a:stretch>
                <a:fillRect/>
              </a:stretch>
            </p:blipFill>
          </mc:Choice>
          <mc:Fallback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270283" y="270284"/>
            <a:ext cx="757270" cy="22473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Title and Content">
    <p:bg>
      <p:bgPr>
        <a:gradFill flip="none" rotWithShape="1">
          <a:gsLst>
            <a:gs pos="0">
              <a:srgbClr val="536474"/>
            </a:gs>
            <a:gs pos="100000">
              <a:srgbClr val="42505D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721103" y="1186819"/>
            <a:ext cx="5232644" cy="1143000"/>
          </a:xfrm>
        </p:spPr>
        <p:txBody>
          <a:bodyPr>
            <a:noAutofit/>
          </a:bodyPr>
          <a:lstStyle>
            <a:lvl1pPr algn="l">
              <a:defRPr sz="4000">
                <a:solidFill>
                  <a:schemeClr val="bg1"/>
                </a:solidFill>
                <a:latin typeface="Swis721 Hv BT Heavy"/>
                <a:cs typeface="Swis721 Hv BT Heavy"/>
              </a:defRPr>
            </a:lvl1pPr>
          </a:lstStyle>
          <a:p>
            <a:r>
              <a:rPr lang="en-AU" dirty="0" smtClean="0"/>
              <a:t>This is a header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idx="11"/>
          </p:nvPr>
        </p:nvSpPr>
        <p:spPr>
          <a:xfrm>
            <a:off x="306099" y="1186818"/>
            <a:ext cx="3075250" cy="5357708"/>
          </a:xfrm>
        </p:spPr>
        <p:txBody>
          <a:bodyPr>
            <a:normAutofit/>
          </a:bodyPr>
          <a:lstStyle>
            <a:lvl1pPr marL="360000" indent="-360000">
              <a:spcAft>
                <a:spcPts val="1200"/>
              </a:spcAft>
              <a:buFont typeface="Arial"/>
              <a:buNone/>
              <a:defRPr sz="2800" b="0" i="0">
                <a:solidFill>
                  <a:srgbClr val="363436"/>
                </a:solidFill>
                <a:latin typeface="Swis721 BT Roman"/>
                <a:cs typeface="Swis721 BT Roman"/>
              </a:defRPr>
            </a:lvl1pPr>
            <a:lvl2pPr>
              <a:defRPr b="0" i="0">
                <a:solidFill>
                  <a:srgbClr val="363436"/>
                </a:solidFill>
                <a:latin typeface="Swis721 BT Roman"/>
                <a:cs typeface="Swis721 BT Roman"/>
              </a:defRPr>
            </a:lvl2pPr>
            <a:lvl3pPr>
              <a:defRPr b="0" i="0">
                <a:solidFill>
                  <a:srgbClr val="363436"/>
                </a:solidFill>
                <a:latin typeface="Swis721 BT Roman"/>
                <a:cs typeface="Swis721 BT Roman"/>
              </a:defRPr>
            </a:lvl3pPr>
            <a:lvl4pPr>
              <a:defRPr b="0" i="0">
                <a:solidFill>
                  <a:srgbClr val="363436"/>
                </a:solidFill>
                <a:latin typeface="Swis721 BT Roman"/>
                <a:cs typeface="Swis721 BT Roman"/>
              </a:defRPr>
            </a:lvl4pPr>
            <a:lvl5pPr>
              <a:defRPr b="0" i="0">
                <a:solidFill>
                  <a:srgbClr val="363436"/>
                </a:solidFill>
                <a:latin typeface="Swis721 BT Roman"/>
                <a:cs typeface="Swis721 BT Roman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Slide Number Placeholder 4"/>
          <p:cNvSpPr txBox="1">
            <a:spLocks/>
          </p:cNvSpPr>
          <p:nvPr/>
        </p:nvSpPr>
        <p:spPr>
          <a:xfrm>
            <a:off x="6820147" y="253302"/>
            <a:ext cx="2133600" cy="1922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 sz="800">
                <a:solidFill>
                  <a:schemeClr val="bg1"/>
                </a:solidFill>
                <a:latin typeface="Swis721 Lt BT Light"/>
                <a:cs typeface="Swis721 Lt BT Light"/>
              </a:defRPr>
            </a:lvl1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23232"/>
                </a:solidFill>
                <a:effectLst/>
                <a:uLnTx/>
                <a:uFillTx/>
                <a:latin typeface="Swis721 BT Roman"/>
                <a:ea typeface="+mn-ea"/>
                <a:cs typeface="Swis721 BT Roman"/>
              </a:rPr>
              <a:t> Page </a:t>
            </a:r>
            <a:fld id="{AFF6A926-16D0-184B-82A7-0989926996AF}" type="slidenum"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srgbClr val="323232"/>
                </a:solidFill>
                <a:effectLst/>
                <a:uLnTx/>
                <a:uFillTx/>
                <a:latin typeface="Swis721 BT Roman"/>
                <a:ea typeface="+mn-ea"/>
                <a:cs typeface="Swis721 BT Roman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800" b="0" i="0" u="none" strike="noStrike" kern="1200" cap="none" spc="0" normalizeH="0" baseline="0" noProof="0" dirty="0">
              <a:ln>
                <a:noFill/>
              </a:ln>
              <a:solidFill>
                <a:srgbClr val="323232"/>
              </a:solidFill>
              <a:effectLst/>
              <a:uLnTx/>
              <a:uFillTx/>
              <a:latin typeface="Swis721 BT Roman"/>
              <a:ea typeface="+mn-ea"/>
              <a:cs typeface="Swis721 BT Roman"/>
            </a:endParaRPr>
          </a:p>
        </p:txBody>
      </p:sp>
      <p:sp>
        <p:nvSpPr>
          <p:cNvPr id="14" name="Title 1"/>
          <p:cNvSpPr txBox="1">
            <a:spLocks/>
          </p:cNvSpPr>
          <p:nvPr/>
        </p:nvSpPr>
        <p:spPr>
          <a:xfrm>
            <a:off x="1027553" y="270284"/>
            <a:ext cx="1852385" cy="22473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defRPr sz="8000">
                <a:solidFill>
                  <a:schemeClr val="bg1"/>
                </a:solidFill>
                <a:latin typeface="Swis721 Hv BT Heavy"/>
                <a:cs typeface="Swis721 Hv BT Heavy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ts val="1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23232"/>
                </a:solidFill>
                <a:effectLst/>
                <a:uLnTx/>
                <a:uFillTx/>
                <a:latin typeface="Swis721 Md BT Medium"/>
                <a:ea typeface="+mj-ea"/>
                <a:cs typeface="Swis721 Md BT Medium"/>
              </a:rPr>
              <a:t>TITLE OF</a:t>
            </a:r>
            <a:br>
              <a:rPr kumimoji="0" lang="en-AU" sz="1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23232"/>
                </a:solidFill>
                <a:effectLst/>
                <a:uLnTx/>
                <a:uFillTx/>
                <a:latin typeface="Swis721 Md BT Medium"/>
                <a:ea typeface="+mj-ea"/>
                <a:cs typeface="Swis721 Md BT Medium"/>
              </a:rPr>
            </a:br>
            <a:r>
              <a:rPr kumimoji="0" lang="en-AU" sz="1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23232"/>
                </a:solidFill>
                <a:effectLst/>
                <a:uLnTx/>
                <a:uFillTx/>
                <a:latin typeface="Swis721 Md BT Medium"/>
                <a:ea typeface="+mj-ea"/>
                <a:cs typeface="Swis721 Md BT Medium"/>
              </a:rPr>
              <a:t>PRESENTATION</a:t>
            </a: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rgbClr val="323232"/>
              </a:solidFill>
              <a:effectLst/>
              <a:uLnTx/>
              <a:uFillTx/>
              <a:latin typeface="Swis721 Md BT Medium"/>
              <a:ea typeface="+mj-ea"/>
              <a:cs typeface="Swis721 Md BT Medium"/>
            </a:endParaRPr>
          </a:p>
        </p:txBody>
      </p:sp>
      <p:sp>
        <p:nvSpPr>
          <p:cNvPr id="15" name="Date Placeholder 3"/>
          <p:cNvSpPr>
            <a:spLocks noGrp="1"/>
          </p:cNvSpPr>
          <p:nvPr>
            <p:ph type="dt" sz="half" idx="10"/>
          </p:nvPr>
        </p:nvSpPr>
        <p:spPr>
          <a:xfrm>
            <a:off x="1023931" y="495024"/>
            <a:ext cx="1865080" cy="182563"/>
          </a:xfrm>
        </p:spPr>
        <p:txBody>
          <a:bodyPr/>
          <a:lstStyle>
            <a:lvl1pPr>
              <a:defRPr kumimoji="0" lang="en-AU" sz="10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wis721 Lt BT Light"/>
                <a:cs typeface="Swis721 Lt BT Light"/>
              </a:defRPr>
            </a:lvl1pPr>
          </a:lstStyle>
          <a:p>
            <a:pPr>
              <a:lnSpc>
                <a:spcPts val="1000"/>
              </a:lnSpc>
              <a:spcBef>
                <a:spcPct val="0"/>
              </a:spcBef>
              <a:defRPr/>
            </a:pPr>
            <a:r>
              <a:rPr lang="en-US" dirty="0" smtClean="0"/>
              <a:t>00.00.11</a:t>
            </a:r>
            <a:endParaRPr lang="en-US" dirty="0"/>
          </a:p>
        </p:txBody>
      </p:sp>
      <p:pic>
        <p:nvPicPr>
          <p:cNvPr id="16" name="Picture 15" descr="AFLPA Association-CMYK-B.ai"/>
          <p:cNvPicPr>
            <a:picLocks noChangeAspect="1"/>
          </p:cNvPicPr>
          <p:nvPr/>
        </p:nvPicPr>
        <mc:AlternateContent xmlns:mc="http://schemas.openxmlformats.org/markup-compatibility/2006">
          <mc:Choice xmlns="" xmlns:mv="urn:schemas-microsoft-com:mac:vml" xmlns:ma="http://schemas.microsoft.com/office/mac/drawingml/2008/main" Requires="ma">
            <p:blipFill>
              <a:blip r:embed="rId2"/>
              <a:stretch>
                <a:fillRect/>
              </a:stretch>
            </p:blipFill>
          </mc:Choice>
          <mc:Fallback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270283" y="270284"/>
            <a:ext cx="757270" cy="224738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6617089" y="2863736"/>
            <a:ext cx="914400" cy="914400"/>
          </a:xfrm>
          <a:prstGeom prst="rect">
            <a:avLst/>
          </a:prstGeom>
        </p:spPr>
        <p:txBody>
          <a:bodyPr vert="horz" wrap="none" lIns="91440" tIns="45720" rIns="91440" bIns="45720" rtlCol="0" anchor="ctr">
            <a:noAutofit/>
          </a:bodyPr>
          <a:lstStyle/>
          <a:p>
            <a:pPr marL="0" marR="0" indent="0" algn="l" defTabSz="457200" rtl="0" eaLnBrk="1" fontAlgn="auto" latinLnBrk="0" hangingPunct="1">
              <a:lnSpc>
                <a:spcPts val="34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800" b="0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Swis721 BT Bold"/>
              <a:ea typeface="+mj-ea"/>
              <a:cs typeface="Swis721 BT Bold"/>
            </a:endParaRPr>
          </a:p>
        </p:txBody>
      </p:sp>
      <p:sp>
        <p:nvSpPr>
          <p:cNvPr id="10" name="Slide Number Placeholder 4"/>
          <p:cNvSpPr txBox="1">
            <a:spLocks/>
          </p:cNvSpPr>
          <p:nvPr userDrawn="1"/>
        </p:nvSpPr>
        <p:spPr>
          <a:xfrm>
            <a:off x="6820147" y="253302"/>
            <a:ext cx="2133600" cy="1922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 sz="800">
                <a:solidFill>
                  <a:schemeClr val="bg1"/>
                </a:solidFill>
                <a:latin typeface="Swis721 Lt BT Light"/>
                <a:cs typeface="Swis721 Lt BT Light"/>
              </a:defRPr>
            </a:lvl1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wis721 BT Roman"/>
                <a:ea typeface="+mn-ea"/>
                <a:cs typeface="Swis721 BT Roman"/>
              </a:rPr>
              <a:t> Page </a:t>
            </a:r>
            <a:fld id="{AFF6A926-16D0-184B-82A7-0989926996AF}" type="slidenum"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wis721 BT Roman"/>
                <a:ea typeface="+mn-ea"/>
                <a:cs typeface="Swis721 BT Roman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wis721 BT Roman"/>
              <a:ea typeface="+mn-ea"/>
              <a:cs typeface="Swis721 BT Roman"/>
            </a:endParaRPr>
          </a:p>
        </p:txBody>
      </p:sp>
      <p:sp>
        <p:nvSpPr>
          <p:cNvPr id="18" name="Title 1"/>
          <p:cNvSpPr txBox="1">
            <a:spLocks/>
          </p:cNvSpPr>
          <p:nvPr userDrawn="1"/>
        </p:nvSpPr>
        <p:spPr>
          <a:xfrm>
            <a:off x="1027553" y="270284"/>
            <a:ext cx="1852385" cy="22473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defRPr sz="8000">
                <a:solidFill>
                  <a:schemeClr val="bg1"/>
                </a:solidFill>
                <a:latin typeface="Swis721 Hv BT Heavy"/>
                <a:cs typeface="Swis721 Hv BT Heavy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ts val="1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wis721 Md BT Medium"/>
                <a:ea typeface="+mj-ea"/>
                <a:cs typeface="Swis721 Md BT Medium"/>
              </a:rPr>
              <a:t>TITLE OF</a:t>
            </a:r>
            <a:br>
              <a:rPr kumimoji="0" lang="en-AU" sz="1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wis721 Md BT Medium"/>
                <a:ea typeface="+mj-ea"/>
                <a:cs typeface="Swis721 Md BT Medium"/>
              </a:rPr>
            </a:br>
            <a:r>
              <a:rPr kumimoji="0" lang="en-AU" sz="1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wis721 Md BT Medium"/>
                <a:ea typeface="+mj-ea"/>
                <a:cs typeface="Swis721 Md BT Medium"/>
              </a:rPr>
              <a:t>PRESENTATION</a:t>
            </a: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wis721 Md BT Medium"/>
              <a:ea typeface="+mj-ea"/>
              <a:cs typeface="Swis721 Md BT Medium"/>
            </a:endParaRPr>
          </a:p>
        </p:txBody>
      </p:sp>
      <p:pic>
        <p:nvPicPr>
          <p:cNvPr id="19" name="Picture 18" descr="AFLPA Association-CMYK-B.ai"/>
          <p:cNvPicPr>
            <a:picLocks noChangeAspect="1"/>
          </p:cNvPicPr>
          <p:nvPr userDrawn="1"/>
        </p:nvPicPr>
        <mc:AlternateContent xmlns:mc="http://schemas.openxmlformats.org/markup-compatibility/2006">
          <mc:Choice xmlns="" xmlns:mv="urn:schemas-microsoft-com:mac:vml" xmlns:ma="http://schemas.microsoft.com/office/mac/drawingml/2008/main" Requires="ma">
            <p:blipFill>
              <a:blip r:embed="rId2"/>
              <a:stretch>
                <a:fillRect/>
              </a:stretch>
            </p:blipFill>
          </mc:Choice>
          <mc:Fallback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270283" y="270284"/>
            <a:ext cx="757270" cy="224738"/>
          </a:xfrm>
          <a:prstGeom prst="rect">
            <a:avLst/>
          </a:prstGeom>
        </p:spPr>
      </p:pic>
      <p:sp>
        <p:nvSpPr>
          <p:cNvPr id="20" name="TextBox 19"/>
          <p:cNvSpPr txBox="1"/>
          <p:nvPr userDrawn="1"/>
        </p:nvSpPr>
        <p:spPr>
          <a:xfrm>
            <a:off x="6617089" y="2863736"/>
            <a:ext cx="914400" cy="914400"/>
          </a:xfrm>
          <a:prstGeom prst="rect">
            <a:avLst/>
          </a:prstGeom>
        </p:spPr>
        <p:txBody>
          <a:bodyPr vert="horz" wrap="none" lIns="91440" tIns="45720" rIns="91440" bIns="45720" rtlCol="0" anchor="ctr">
            <a:noAutofit/>
          </a:bodyPr>
          <a:lstStyle/>
          <a:p>
            <a:pPr marL="0" marR="0" indent="0" algn="l" defTabSz="457200" rtl="0" eaLnBrk="1" fontAlgn="auto" latinLnBrk="0" hangingPunct="1">
              <a:lnSpc>
                <a:spcPts val="34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800" b="0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Swis721 BT Bold"/>
              <a:ea typeface="+mj-ea"/>
              <a:cs typeface="Swis721 BT Bold"/>
            </a:endParaRPr>
          </a:p>
        </p:txBody>
      </p:sp>
      <p:sp>
        <p:nvSpPr>
          <p:cNvPr id="23" name="Text Placeholder 22"/>
          <p:cNvSpPr>
            <a:spLocks noGrp="1"/>
          </p:cNvSpPr>
          <p:nvPr>
            <p:ph type="body" sz="quarter" idx="12" hasCustomPrompt="1"/>
          </p:nvPr>
        </p:nvSpPr>
        <p:spPr>
          <a:xfrm>
            <a:off x="3721101" y="3672703"/>
            <a:ext cx="5232400" cy="2871824"/>
          </a:xfrm>
        </p:spPr>
        <p:txBody>
          <a:bodyPr/>
          <a:lstStyle>
            <a:lvl1pPr>
              <a:buFont typeface="Arial"/>
              <a:buChar char="•"/>
              <a:defRPr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pPr lvl="0">
              <a:buFont typeface="Arial"/>
              <a:buChar char="•"/>
            </a:pPr>
            <a:r>
              <a:rPr lang="en-US" sz="2400" b="0" i="0" dirty="0" smtClean="0">
                <a:latin typeface="Swis721 BT Roman"/>
                <a:cs typeface="Swis721 BT Roman"/>
              </a:rPr>
              <a:t>This is a bulleted list</a:t>
            </a:r>
          </a:p>
          <a:p>
            <a:pPr lvl="0">
              <a:buFont typeface="Arial"/>
              <a:buChar char="•"/>
            </a:pPr>
            <a:r>
              <a:rPr lang="en-US" sz="2400" b="0" i="0" dirty="0" err="1" smtClean="0">
                <a:latin typeface="Swis721 BT Roman"/>
                <a:cs typeface="Swis721 BT Roman"/>
              </a:rPr>
              <a:t>Lorem</a:t>
            </a:r>
            <a:r>
              <a:rPr lang="en-US" sz="2400" b="0" i="0" dirty="0" smtClean="0">
                <a:latin typeface="Swis721 BT Roman"/>
                <a:cs typeface="Swis721 BT Roman"/>
              </a:rPr>
              <a:t> </a:t>
            </a:r>
            <a:r>
              <a:rPr lang="en-US" sz="2400" b="0" i="0" dirty="0" err="1" smtClean="0">
                <a:latin typeface="Swis721 BT Roman"/>
                <a:cs typeface="Swis721 BT Roman"/>
              </a:rPr>
              <a:t>ipsum</a:t>
            </a:r>
            <a:r>
              <a:rPr lang="en-US" sz="2400" b="0" i="0" dirty="0" smtClean="0">
                <a:latin typeface="Swis721 BT Roman"/>
                <a:cs typeface="Swis721 BT Roman"/>
              </a:rPr>
              <a:t> dolor sit </a:t>
            </a:r>
            <a:r>
              <a:rPr lang="en-US" sz="2400" b="0" i="0" dirty="0" err="1" smtClean="0">
                <a:latin typeface="Swis721 BT Roman"/>
                <a:cs typeface="Swis721 BT Roman"/>
              </a:rPr>
              <a:t>amet</a:t>
            </a:r>
            <a:endParaRPr lang="en-US" sz="2400" b="0" i="0" dirty="0" smtClean="0">
              <a:latin typeface="Swis721 BT Roman"/>
              <a:cs typeface="Swis721 BT Roman"/>
            </a:endParaRPr>
          </a:p>
          <a:p>
            <a:pPr lvl="0">
              <a:buFont typeface="Arial"/>
              <a:buChar char="•"/>
            </a:pPr>
            <a:r>
              <a:rPr lang="en-US" sz="2400" b="0" i="0" dirty="0" err="1" smtClean="0">
                <a:latin typeface="Swis721 BT Roman"/>
                <a:cs typeface="Swis721 BT Roman"/>
              </a:rPr>
              <a:t>Consectetuer</a:t>
            </a:r>
            <a:r>
              <a:rPr lang="en-US" sz="2400" b="0" i="0" dirty="0" smtClean="0">
                <a:latin typeface="Swis721 BT Roman"/>
                <a:cs typeface="Swis721 BT Roman"/>
              </a:rPr>
              <a:t> </a:t>
            </a:r>
            <a:r>
              <a:rPr lang="en-US" sz="2400" b="0" i="0" dirty="0" err="1" smtClean="0">
                <a:latin typeface="Swis721 BT Roman"/>
                <a:cs typeface="Swis721 BT Roman"/>
              </a:rPr>
              <a:t>adipiscing</a:t>
            </a:r>
            <a:r>
              <a:rPr lang="en-US" sz="2400" b="0" i="0" dirty="0" smtClean="0">
                <a:latin typeface="Swis721 BT Roman"/>
                <a:cs typeface="Swis721 BT Roman"/>
              </a:rPr>
              <a:t> </a:t>
            </a:r>
            <a:r>
              <a:rPr lang="en-US" sz="2400" b="0" i="0" dirty="0" err="1" smtClean="0">
                <a:latin typeface="Swis721 BT Roman"/>
                <a:cs typeface="Swis721 BT Roman"/>
              </a:rPr>
              <a:t>elit</a:t>
            </a:r>
            <a:r>
              <a:rPr lang="en-US" sz="2400" b="0" i="0" dirty="0" smtClean="0">
                <a:latin typeface="Swis721 BT Roman"/>
                <a:cs typeface="Swis721 BT Roman"/>
              </a:rPr>
              <a:t> </a:t>
            </a:r>
            <a:r>
              <a:rPr lang="en-US" sz="2400" b="0" i="0" dirty="0" err="1" smtClean="0">
                <a:latin typeface="Swis721 BT Roman"/>
                <a:cs typeface="Swis721 BT Roman"/>
              </a:rPr>
              <a:t>sed</a:t>
            </a:r>
            <a:r>
              <a:rPr lang="en-US" sz="2400" b="0" i="0" dirty="0" smtClean="0">
                <a:latin typeface="Swis721 BT Roman"/>
                <a:cs typeface="Swis721 BT Roman"/>
              </a:rPr>
              <a:t> </a:t>
            </a:r>
            <a:r>
              <a:rPr lang="en-US" sz="2400" b="0" i="0" dirty="0" err="1" smtClean="0">
                <a:latin typeface="Swis721 BT Roman"/>
                <a:cs typeface="Swis721 BT Roman"/>
              </a:rPr>
              <a:t>diam</a:t>
            </a:r>
            <a:endParaRPr lang="en-US" sz="2400" b="0" i="0" dirty="0" smtClean="0">
              <a:latin typeface="Swis721 BT Roman"/>
              <a:cs typeface="Swis721 BT Roman"/>
            </a:endParaRPr>
          </a:p>
          <a:p>
            <a:pPr lvl="0">
              <a:buFont typeface="Arial"/>
              <a:buChar char="•"/>
            </a:pPr>
            <a:r>
              <a:rPr lang="en-US" sz="2400" b="0" i="0" dirty="0" err="1" smtClean="0">
                <a:latin typeface="Swis721 BT Roman"/>
                <a:cs typeface="Swis721 BT Roman"/>
              </a:rPr>
              <a:t>Nibh</a:t>
            </a:r>
            <a:r>
              <a:rPr lang="en-US" sz="2400" b="0" i="0" dirty="0" smtClean="0">
                <a:latin typeface="Swis721 BT Roman"/>
                <a:cs typeface="Swis721 BT Roman"/>
              </a:rPr>
              <a:t> </a:t>
            </a:r>
            <a:r>
              <a:rPr lang="en-US" sz="2400" b="0" i="0" dirty="0" err="1" smtClean="0">
                <a:latin typeface="Swis721 BT Roman"/>
                <a:cs typeface="Swis721 BT Roman"/>
              </a:rPr>
              <a:t>euismod</a:t>
            </a:r>
            <a:r>
              <a:rPr lang="en-US" sz="2400" b="0" i="0" dirty="0" smtClean="0">
                <a:latin typeface="Swis721 BT Roman"/>
                <a:cs typeface="Swis721 BT Roman"/>
              </a:rPr>
              <a:t> </a:t>
            </a:r>
            <a:r>
              <a:rPr lang="en-US" sz="2400" b="0" i="0" dirty="0" err="1" smtClean="0">
                <a:latin typeface="Swis721 BT Roman"/>
                <a:cs typeface="Swis721 BT Roman"/>
              </a:rPr>
              <a:t>tincidunt</a:t>
            </a:r>
            <a:r>
              <a:rPr lang="en-US" sz="2400" b="0" i="0" dirty="0" smtClean="0">
                <a:latin typeface="Swis721 BT Roman"/>
                <a:cs typeface="Swis721 BT Roman"/>
              </a:rPr>
              <a:t> </a:t>
            </a:r>
            <a:r>
              <a:rPr lang="en-US" sz="2400" b="0" i="0" dirty="0" err="1" smtClean="0">
                <a:latin typeface="Swis721 BT Roman"/>
                <a:cs typeface="Swis721 BT Roman"/>
              </a:rPr>
              <a:t>ut</a:t>
            </a:r>
            <a:endParaRPr lang="en-US" sz="2400" b="0" i="0" dirty="0" smtClean="0">
              <a:latin typeface="Swis721 BT Roman"/>
              <a:cs typeface="Swis721 BT Roman"/>
            </a:endParaRPr>
          </a:p>
        </p:txBody>
      </p:sp>
      <p:sp>
        <p:nvSpPr>
          <p:cNvPr id="26" name="Text Placeholder 25"/>
          <p:cNvSpPr>
            <a:spLocks noGrp="1"/>
          </p:cNvSpPr>
          <p:nvPr>
            <p:ph type="body" sz="quarter" idx="13" hasCustomPrompt="1"/>
          </p:nvPr>
        </p:nvSpPr>
        <p:spPr>
          <a:xfrm>
            <a:off x="3721101" y="2532064"/>
            <a:ext cx="5232400" cy="1140638"/>
          </a:xfrm>
        </p:spPr>
        <p:txBody>
          <a:bodyPr/>
          <a:lstStyle>
            <a:lvl1pPr>
              <a:buNone/>
              <a:defRPr baseline="0">
                <a:solidFill>
                  <a:schemeClr val="bg1">
                    <a:lumMod val="75000"/>
                  </a:schemeClr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dirty="0" err="1" smtClean="0"/>
              <a:t>Lorem</a:t>
            </a:r>
            <a:r>
              <a:rPr lang="en-US" dirty="0" smtClean="0"/>
              <a:t> </a:t>
            </a:r>
            <a:r>
              <a:rPr lang="en-US" dirty="0" err="1" smtClean="0"/>
              <a:t>ipsum</a:t>
            </a:r>
            <a:r>
              <a:rPr lang="en-US" dirty="0" smtClean="0"/>
              <a:t> dolor sit </a:t>
            </a:r>
            <a:r>
              <a:rPr lang="en-US" dirty="0" err="1" smtClean="0"/>
              <a:t>amet</a:t>
            </a:r>
            <a:endParaRPr lang="en-US" dirty="0" smtClean="0"/>
          </a:p>
          <a:p>
            <a:pPr lvl="0"/>
            <a:r>
              <a:rPr lang="en-US" dirty="0" err="1" smtClean="0"/>
              <a:t>Consectetuer</a:t>
            </a:r>
            <a:r>
              <a:rPr lang="en-US" dirty="0" smtClean="0"/>
              <a:t> </a:t>
            </a:r>
            <a:r>
              <a:rPr lang="en-US" dirty="0" err="1" smtClean="0"/>
              <a:t>adipiscing</a:t>
            </a:r>
            <a:r>
              <a:rPr lang="en-US" dirty="0" smtClean="0"/>
              <a:t> </a:t>
            </a:r>
            <a:r>
              <a:rPr lang="en-US" dirty="0" err="1" smtClean="0"/>
              <a:t>elit</a:t>
            </a:r>
            <a:r>
              <a:rPr lang="en-US" dirty="0" smtClean="0"/>
              <a:t> sed.</a:t>
            </a: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1_Title and Content">
    <p:bg>
      <p:bgPr>
        <a:gradFill flip="none" rotWithShape="1">
          <a:gsLst>
            <a:gs pos="0">
              <a:srgbClr val="000000"/>
            </a:gs>
            <a:gs pos="100000">
              <a:srgbClr val="323232"/>
            </a:gs>
          </a:gsLst>
          <a:lin ang="162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6"/>
          <p:cNvSpPr txBox="1"/>
          <p:nvPr/>
        </p:nvSpPr>
        <p:spPr>
          <a:xfrm>
            <a:off x="1023931" y="4608286"/>
            <a:ext cx="1834156" cy="369332"/>
          </a:xfrm>
          <a:prstGeom prst="rect">
            <a:avLst/>
          </a:prstGeom>
        </p:spPr>
        <p:txBody>
          <a:bodyPr vert="horz" wrap="none" lIns="91440" tIns="45720" rIns="91440" bIns="45720" rtlCol="0" anchor="ctr">
            <a:spAutoFit/>
          </a:bodyPr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Swis721 BT Bold"/>
                <a:ea typeface="+mj-ea"/>
                <a:cs typeface="Swis721 BT Bold"/>
              </a:rPr>
              <a:t>Simon Madden</a:t>
            </a:r>
          </a:p>
        </p:txBody>
      </p:sp>
      <p:sp>
        <p:nvSpPr>
          <p:cNvPr id="20" name="TextBox 19"/>
          <p:cNvSpPr txBox="1"/>
          <p:nvPr userDrawn="1"/>
        </p:nvSpPr>
        <p:spPr>
          <a:xfrm>
            <a:off x="816431" y="1705431"/>
            <a:ext cx="7610929" cy="2775857"/>
          </a:xfrm>
          <a:prstGeom prst="rect">
            <a:avLst/>
          </a:prstGeom>
        </p:spPr>
        <p:txBody>
          <a:bodyPr vert="horz" wrap="square" lIns="91440" tIns="45720" rIns="91440" bIns="45720" rtlCol="0" anchor="t">
            <a:noAutofit/>
          </a:bodyPr>
          <a:lstStyle/>
          <a:p>
            <a:pPr marL="198000" marR="0" lvl="0" indent="-360000" algn="l" defTabSz="457200" rtl="0" eaLnBrk="1" fontAlgn="auto" latinLnBrk="0" hangingPunct="1">
              <a:lnSpc>
                <a:spcPts val="3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400" b="1" i="0" cap="all" spc="0" dirty="0" smtClean="0">
                <a:solidFill>
                  <a:schemeClr val="bg1"/>
                </a:solidFill>
                <a:latin typeface="Berthold Akzidenz-Grotesk"/>
                <a:cs typeface="Akzidenz Grotesk BE"/>
              </a:rPr>
              <a:t>“HANG ON,</a:t>
            </a:r>
            <a:r>
              <a:rPr lang="en-US" sz="3400" b="1" i="0" cap="all" spc="0" baseline="0" dirty="0" smtClean="0">
                <a:solidFill>
                  <a:schemeClr val="bg1"/>
                </a:solidFill>
                <a:latin typeface="Berthold Akzidenz-Grotesk"/>
                <a:cs typeface="Akzidenz Grotesk BE"/>
              </a:rPr>
              <a:t> I PUT MY BODY ON THE LINE FOR THIS JOB AND THEN WHEN I GET INJURED, YOU’RE NOT GOING TO PAY ME?”</a:t>
            </a:r>
            <a:br>
              <a:rPr lang="en-US" sz="3400" b="1" i="0" cap="all" spc="0" baseline="0" dirty="0" smtClean="0">
                <a:solidFill>
                  <a:schemeClr val="bg1"/>
                </a:solidFill>
                <a:latin typeface="Berthold Akzidenz-Grotesk"/>
                <a:cs typeface="Akzidenz Grotesk BE"/>
              </a:rPr>
            </a:br>
            <a:r>
              <a:rPr lang="en-US" sz="3400" b="1" i="0" cap="all" spc="0" baseline="0" dirty="0" smtClean="0">
                <a:solidFill>
                  <a:srgbClr val="808080"/>
                </a:solidFill>
                <a:latin typeface="Berthold Akzidenz-Grotesk"/>
                <a:cs typeface="Akzidenz Grotesk BE"/>
              </a:rPr>
              <a:t>–</a:t>
            </a:r>
            <a:r>
              <a:rPr lang="en-US" sz="3400" b="1" i="0" cap="all" spc="0" dirty="0" smtClean="0">
                <a:solidFill>
                  <a:srgbClr val="808080"/>
                </a:solidFill>
                <a:latin typeface="Berthold Akzidenz-Grotesk"/>
                <a:cs typeface="Akzidenz Grotesk BE"/>
              </a:rPr>
              <a:t> YOU LOOK BACK N</a:t>
            </a:r>
            <a:r>
              <a:rPr lang="en-US" sz="3400" b="1" i="0" cap="all" spc="0" baseline="0" dirty="0" smtClean="0">
                <a:solidFill>
                  <a:srgbClr val="808080"/>
                </a:solidFill>
                <a:latin typeface="Berthold Akzidenz-Grotesk"/>
                <a:cs typeface="Akzidenz Grotesk BE"/>
              </a:rPr>
              <a:t>OW AND THAT SOUNDS RIDICULOUS.</a:t>
            </a:r>
            <a:endParaRPr lang="en-US" sz="3400" b="1" i="0" cap="all" spc="0" dirty="0" smtClean="0">
              <a:solidFill>
                <a:srgbClr val="808080"/>
              </a:solidFill>
              <a:latin typeface="Berthold Akzidenz-Grotesk"/>
              <a:cs typeface="Akzidenz Grotesk BE"/>
            </a:endParaRPr>
          </a:p>
        </p:txBody>
      </p:sp>
      <p:sp>
        <p:nvSpPr>
          <p:cNvPr id="23" name="Slide Number Placeholder 4"/>
          <p:cNvSpPr txBox="1">
            <a:spLocks/>
          </p:cNvSpPr>
          <p:nvPr userDrawn="1"/>
        </p:nvSpPr>
        <p:spPr>
          <a:xfrm>
            <a:off x="6820147" y="253302"/>
            <a:ext cx="2133600" cy="1922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 sz="800">
                <a:solidFill>
                  <a:schemeClr val="bg1"/>
                </a:solidFill>
                <a:latin typeface="Swis721 Lt BT Light"/>
                <a:cs typeface="Swis721 Lt BT Light"/>
              </a:defRPr>
            </a:lvl1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23232"/>
                </a:solidFill>
                <a:effectLst/>
                <a:uLnTx/>
                <a:uFillTx/>
                <a:latin typeface="Swis721 BT Roman"/>
                <a:ea typeface="+mn-ea"/>
                <a:cs typeface="Swis721 BT Roman"/>
              </a:rPr>
              <a:t> Page </a:t>
            </a:r>
            <a:fld id="{AFF6A926-16D0-184B-82A7-0989926996AF}" type="slidenum"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srgbClr val="323232"/>
                </a:solidFill>
                <a:effectLst/>
                <a:uLnTx/>
                <a:uFillTx/>
                <a:latin typeface="Swis721 BT Roman"/>
                <a:ea typeface="+mn-ea"/>
                <a:cs typeface="Swis721 BT Roman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800" b="0" i="0" u="none" strike="noStrike" kern="1200" cap="none" spc="0" normalizeH="0" baseline="0" noProof="0" dirty="0">
              <a:ln>
                <a:noFill/>
              </a:ln>
              <a:solidFill>
                <a:srgbClr val="323232"/>
              </a:solidFill>
              <a:effectLst/>
              <a:uLnTx/>
              <a:uFillTx/>
              <a:latin typeface="Swis721 BT Roman"/>
              <a:ea typeface="+mn-ea"/>
              <a:cs typeface="Swis721 BT Roman"/>
            </a:endParaRPr>
          </a:p>
        </p:txBody>
      </p:sp>
      <p:sp>
        <p:nvSpPr>
          <p:cNvPr id="24" name="Title 1"/>
          <p:cNvSpPr txBox="1">
            <a:spLocks/>
          </p:cNvSpPr>
          <p:nvPr userDrawn="1"/>
        </p:nvSpPr>
        <p:spPr>
          <a:xfrm>
            <a:off x="1027553" y="270284"/>
            <a:ext cx="1852385" cy="22473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defRPr sz="8000">
                <a:solidFill>
                  <a:schemeClr val="bg1"/>
                </a:solidFill>
                <a:latin typeface="Swis721 Hv BT Heavy"/>
                <a:cs typeface="Swis721 Hv BT Heavy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ts val="1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23232"/>
                </a:solidFill>
                <a:effectLst/>
                <a:uLnTx/>
                <a:uFillTx/>
                <a:latin typeface="Swis721 Md BT Medium"/>
                <a:ea typeface="+mj-ea"/>
                <a:cs typeface="Swis721 Md BT Medium"/>
              </a:rPr>
              <a:t>TITLE OF</a:t>
            </a:r>
            <a:br>
              <a:rPr kumimoji="0" lang="en-AU" sz="1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23232"/>
                </a:solidFill>
                <a:effectLst/>
                <a:uLnTx/>
                <a:uFillTx/>
                <a:latin typeface="Swis721 Md BT Medium"/>
                <a:ea typeface="+mj-ea"/>
                <a:cs typeface="Swis721 Md BT Medium"/>
              </a:rPr>
            </a:br>
            <a:r>
              <a:rPr kumimoji="0" lang="en-AU" sz="1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23232"/>
                </a:solidFill>
                <a:effectLst/>
                <a:uLnTx/>
                <a:uFillTx/>
                <a:latin typeface="Swis721 Md BT Medium"/>
                <a:ea typeface="+mj-ea"/>
                <a:cs typeface="Swis721 Md BT Medium"/>
              </a:rPr>
              <a:t>PRESENTATION</a:t>
            </a: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rgbClr val="323232"/>
              </a:solidFill>
              <a:effectLst/>
              <a:uLnTx/>
              <a:uFillTx/>
              <a:latin typeface="Swis721 Md BT Medium"/>
              <a:ea typeface="+mj-ea"/>
              <a:cs typeface="Swis721 Md BT Medium"/>
            </a:endParaRPr>
          </a:p>
        </p:txBody>
      </p:sp>
      <p:sp>
        <p:nvSpPr>
          <p:cNvPr id="25" name="Date Placeholder 3"/>
          <p:cNvSpPr>
            <a:spLocks noGrp="1"/>
          </p:cNvSpPr>
          <p:nvPr>
            <p:ph type="dt" sz="half" idx="10"/>
          </p:nvPr>
        </p:nvSpPr>
        <p:spPr>
          <a:xfrm>
            <a:off x="1023931" y="495024"/>
            <a:ext cx="1865080" cy="182563"/>
          </a:xfrm>
        </p:spPr>
        <p:txBody>
          <a:bodyPr/>
          <a:lstStyle>
            <a:lvl1pPr>
              <a:defRPr kumimoji="0" lang="en-AU" sz="10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Swis721 Lt BT Light"/>
                <a:cs typeface="Swis721 Lt BT Light"/>
              </a:defRPr>
            </a:lvl1pPr>
          </a:lstStyle>
          <a:p>
            <a:pPr>
              <a:lnSpc>
                <a:spcPts val="1000"/>
              </a:lnSpc>
              <a:spcBef>
                <a:spcPct val="0"/>
              </a:spcBef>
              <a:defRPr/>
            </a:pPr>
            <a:r>
              <a:rPr lang="en-US" dirty="0" smtClean="0"/>
              <a:t>00.00.11</a:t>
            </a:r>
            <a:endParaRPr lang="en-US" dirty="0"/>
          </a:p>
        </p:txBody>
      </p:sp>
      <p:pic>
        <p:nvPicPr>
          <p:cNvPr id="26" name="Picture 25" descr="AFLPA Association-CMYK-B.ai"/>
          <p:cNvPicPr>
            <a:picLocks noChangeAspect="1"/>
          </p:cNvPicPr>
          <p:nvPr userDrawn="1"/>
        </p:nvPicPr>
        <mc:AlternateContent xmlns:mc="http://schemas.openxmlformats.org/markup-compatibility/2006">
          <mc:Choice xmlns="" xmlns:mv="urn:schemas-microsoft-com:mac:vml" xmlns:ma="http://schemas.microsoft.com/office/mac/drawingml/2008/main" Requires="ma">
            <p:blipFill>
              <a:blip r:embed="rId2"/>
              <a:stretch>
                <a:fillRect/>
              </a:stretch>
            </p:blipFill>
          </mc:Choice>
          <mc:Fallback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270283" y="270284"/>
            <a:ext cx="757270" cy="224738"/>
          </a:xfrm>
          <a:prstGeom prst="rect">
            <a:avLst/>
          </a:prstGeom>
        </p:spPr>
      </p:pic>
      <p:sp>
        <p:nvSpPr>
          <p:cNvPr id="27" name="Slide Number Placeholder 4"/>
          <p:cNvSpPr txBox="1">
            <a:spLocks/>
          </p:cNvSpPr>
          <p:nvPr userDrawn="1"/>
        </p:nvSpPr>
        <p:spPr>
          <a:xfrm>
            <a:off x="6820147" y="253302"/>
            <a:ext cx="2133600" cy="1922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 sz="800">
                <a:solidFill>
                  <a:schemeClr val="bg1"/>
                </a:solidFill>
                <a:latin typeface="Swis721 Lt BT Light"/>
                <a:cs typeface="Swis721 Lt BT Light"/>
              </a:defRPr>
            </a:lvl1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Swis721 BT Roman"/>
                <a:ea typeface="+mn-ea"/>
                <a:cs typeface="Swis721 BT Roman"/>
              </a:rPr>
              <a:t> Page </a:t>
            </a:r>
            <a:fld id="{AFF6A926-16D0-184B-82A7-0989926996AF}" type="slidenum"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Swis721 BT Roman"/>
                <a:ea typeface="+mn-ea"/>
                <a:cs typeface="Swis721 BT Roman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8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Swis721 BT Roman"/>
              <a:ea typeface="+mn-ea"/>
              <a:cs typeface="Swis721 BT Roman"/>
            </a:endParaRPr>
          </a:p>
        </p:txBody>
      </p:sp>
      <p:sp>
        <p:nvSpPr>
          <p:cNvPr id="28" name="Title 1"/>
          <p:cNvSpPr txBox="1">
            <a:spLocks/>
          </p:cNvSpPr>
          <p:nvPr userDrawn="1"/>
        </p:nvSpPr>
        <p:spPr>
          <a:xfrm>
            <a:off x="1027553" y="270284"/>
            <a:ext cx="1852385" cy="22473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defRPr sz="8000">
                <a:solidFill>
                  <a:schemeClr val="bg1"/>
                </a:solidFill>
                <a:latin typeface="Swis721 Hv BT Heavy"/>
                <a:cs typeface="Swis721 Hv BT Heavy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ts val="1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Swis721 Md BT Medium"/>
                <a:ea typeface="+mj-ea"/>
                <a:cs typeface="Swis721 Md BT Medium"/>
              </a:rPr>
              <a:t>TITLE OF</a:t>
            </a:r>
            <a:br>
              <a:rPr kumimoji="0" lang="en-AU" sz="1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Swis721 Md BT Medium"/>
                <a:ea typeface="+mj-ea"/>
                <a:cs typeface="Swis721 Md BT Medium"/>
              </a:rPr>
            </a:br>
            <a:r>
              <a:rPr kumimoji="0" lang="en-AU" sz="1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Swis721 Md BT Medium"/>
                <a:ea typeface="+mj-ea"/>
                <a:cs typeface="Swis721 Md BT Medium"/>
              </a:rPr>
              <a:t>PRESENTATION</a:t>
            </a: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Swis721 Md BT Medium"/>
              <a:ea typeface="+mj-ea"/>
              <a:cs typeface="Swis721 Md BT Medium"/>
            </a:endParaRPr>
          </a:p>
        </p:txBody>
      </p:sp>
      <p:pic>
        <p:nvPicPr>
          <p:cNvPr id="29" name="Picture 28" descr="AFLPA Association-CMYK-B.ai"/>
          <p:cNvPicPr>
            <a:picLocks noChangeAspect="1"/>
          </p:cNvPicPr>
          <p:nvPr userDrawn="1"/>
        </p:nvPicPr>
        <mc:AlternateContent xmlns:mc="http://schemas.openxmlformats.org/markup-compatibility/2006">
          <mc:Choice xmlns="" xmlns:mv="urn:schemas-microsoft-com:mac:vml" xmlns:ma="http://schemas.microsoft.com/office/mac/drawingml/2008/main" Requires="ma">
            <p:blipFill>
              <a:blip r:embed="rId2"/>
              <a:stretch>
                <a:fillRect/>
              </a:stretch>
            </p:blipFill>
          </mc:Choice>
          <mc:Fallback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270283" y="270284"/>
            <a:ext cx="757270" cy="224738"/>
          </a:xfrm>
          <a:prstGeom prst="rect">
            <a:avLst/>
          </a:prstGeom>
        </p:spPr>
      </p:pic>
      <p:pic>
        <p:nvPicPr>
          <p:cNvPr id="14" name="Picture 13" descr="ForPlayersByPlayers_White.eps"/>
          <p:cNvPicPr>
            <a:picLocks noChangeAspect="1"/>
          </p:cNvPicPr>
          <p:nvPr userDrawn="1"/>
        </p:nvPicPr>
        <mc:AlternateContent xmlns:mc="http://schemas.openxmlformats.org/markup-compatibility/2006">
          <mc:Choice xmlns="" xmlns:mv="urn:schemas-microsoft-com:mac:vml" xmlns:ma="http://schemas.microsoft.com/office/mac/drawingml/2008/main" Requires="ma">
            <p:blipFill>
              <a:blip r:embed="rId5"/>
              <a:stretch>
                <a:fillRect/>
              </a:stretch>
            </p:blipFill>
          </mc:Choice>
          <mc:Fallback>
            <p:blipFill>
              <a:blip r:embed="rId6"/>
              <a:stretch>
                <a:fillRect/>
              </a:stretch>
            </p:blipFill>
          </mc:Fallback>
        </mc:AlternateContent>
        <p:spPr>
          <a:xfrm>
            <a:off x="1152071" y="6467929"/>
            <a:ext cx="965200" cy="2413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Slide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075488" y="2645318"/>
            <a:ext cx="4713090" cy="914136"/>
          </a:xfrm>
        </p:spPr>
        <p:txBody>
          <a:bodyPr>
            <a:noAutofit/>
          </a:bodyPr>
          <a:lstStyle>
            <a:lvl1pPr algn="l">
              <a:lnSpc>
                <a:spcPts val="3400"/>
              </a:lnSpc>
              <a:spcBef>
                <a:spcPts val="0"/>
              </a:spcBef>
              <a:spcAft>
                <a:spcPts val="0"/>
              </a:spcAft>
              <a:defRPr sz="3800" baseline="0">
                <a:solidFill>
                  <a:schemeClr val="bg1"/>
                </a:solidFill>
                <a:latin typeface="Swis721 BT Bold"/>
                <a:cs typeface="Swis721 BT Bold"/>
              </a:defRPr>
            </a:lvl1pPr>
          </a:lstStyle>
          <a:p>
            <a:r>
              <a:rPr lang="en-AU" dirty="0" smtClean="0"/>
              <a:t>TITLE OF </a:t>
            </a:r>
            <a:br>
              <a:rPr lang="en-AU" dirty="0" smtClean="0"/>
            </a:br>
            <a:r>
              <a:rPr lang="en-AU" dirty="0" smtClean="0"/>
              <a:t>PRESENTATION</a:t>
            </a:r>
            <a:endParaRPr lang="en-US" dirty="0"/>
          </a:p>
        </p:txBody>
      </p:sp>
      <p:pic>
        <p:nvPicPr>
          <p:cNvPr id="5" name="Picture 4" descr="AFLPA Association-CMYK.ai"/>
          <p:cNvPicPr>
            <a:picLocks noChangeAspect="1"/>
          </p:cNvPicPr>
          <p:nvPr/>
        </p:nvPicPr>
        <mc:AlternateContent xmlns:mc="http://schemas.openxmlformats.org/markup-compatibility/2006">
          <mc:Choice xmlns="" xmlns:mv="urn:schemas-microsoft-com:mac:vml" xmlns:ma="http://schemas.microsoft.com/office/mac/drawingml/2008/main" Requires="ma">
            <p:blipFill>
              <a:blip r:embed="rId3"/>
              <a:stretch>
                <a:fillRect/>
              </a:stretch>
            </p:blipFill>
          </mc:Choice>
          <mc:Fallback>
            <p:blipFill>
              <a:blip r:embed="rId4"/>
              <a:stretch>
                <a:fillRect/>
              </a:stretch>
            </p:blipFill>
          </mc:Fallback>
        </mc:AlternateContent>
        <p:spPr>
          <a:xfrm>
            <a:off x="2445210" y="2645320"/>
            <a:ext cx="526591" cy="975815"/>
          </a:xfrm>
          <a:prstGeom prst="rect">
            <a:avLst/>
          </a:prstGeom>
        </p:spPr>
      </p:pic>
      <p:sp>
        <p:nvSpPr>
          <p:cNvPr id="6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067399" y="3476069"/>
            <a:ext cx="1980356" cy="538838"/>
          </a:xfrm>
        </p:spPr>
        <p:txBody>
          <a:bodyPr/>
          <a:lstStyle>
            <a:lvl1pPr marL="0" marR="0" indent="0" algn="l" defTabSz="457200" rtl="0" eaLnBrk="1" fontAlgn="auto" latinLnBrk="0" hangingPunct="1">
              <a:lnSpc>
                <a:spcPts val="35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Swis721 Lt BT Light"/>
                <a:cs typeface="Swis721 Lt BT Ligh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ts val="35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3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Swis721 Lt BT Light"/>
                <a:ea typeface="+mn-ea"/>
                <a:cs typeface="Swis721 Lt BT Light"/>
              </a:rPr>
              <a:t>00.00.11</a:t>
            </a:r>
            <a:endParaRPr kumimoji="0" lang="en-US" sz="38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Swis721 Lt BT Light"/>
              <a:ea typeface="+mj-ea"/>
              <a:cs typeface="Swis721 Lt BT Light"/>
            </a:endParaRPr>
          </a:p>
        </p:txBody>
      </p:sp>
      <p:pic>
        <p:nvPicPr>
          <p:cNvPr id="7" name="Picture 6" descr="AFLPA Association-CMYK.ai"/>
          <p:cNvPicPr>
            <a:picLocks noChangeAspect="1"/>
          </p:cNvPicPr>
          <p:nvPr userDrawn="1"/>
        </p:nvPicPr>
        <mc:AlternateContent xmlns:mc="http://schemas.openxmlformats.org/markup-compatibility/2006">
          <mc:Choice xmlns="" xmlns:mv="urn:schemas-microsoft-com:mac:vml" xmlns:ma="http://schemas.microsoft.com/office/mac/drawingml/2008/main" Requires="ma">
            <p:blipFill>
              <a:blip r:embed="rId3"/>
              <a:stretch>
                <a:fillRect/>
              </a:stretch>
            </p:blipFill>
          </mc:Choice>
          <mc:Fallback>
            <p:blipFill>
              <a:blip r:embed="rId4"/>
              <a:stretch>
                <a:fillRect/>
              </a:stretch>
            </p:blipFill>
          </mc:Fallback>
        </mc:AlternateContent>
        <p:spPr>
          <a:xfrm>
            <a:off x="2445210" y="2645320"/>
            <a:ext cx="526591" cy="97581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2_Title and Content">
    <p:bg>
      <p:bgPr>
        <a:gradFill flip="none" rotWithShape="1">
          <a:gsLst>
            <a:gs pos="0">
              <a:srgbClr val="892C34"/>
            </a:gs>
            <a:gs pos="100000">
              <a:srgbClr val="6E232A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6"/>
          <p:cNvSpPr txBox="1"/>
          <p:nvPr/>
        </p:nvSpPr>
        <p:spPr>
          <a:xfrm>
            <a:off x="1023931" y="4757960"/>
            <a:ext cx="1906291" cy="369332"/>
          </a:xfrm>
          <a:prstGeom prst="rect">
            <a:avLst/>
          </a:prstGeom>
        </p:spPr>
        <p:txBody>
          <a:bodyPr vert="horz" wrap="none" lIns="91440" tIns="45720" rIns="91440" bIns="45720" rtlCol="0" anchor="ctr">
            <a:spAutoFit/>
          </a:bodyPr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Swis721 BT Bold"/>
                <a:ea typeface="+mj-ea"/>
                <a:cs typeface="Swis721 BT Bold"/>
              </a:rPr>
              <a:t>Nathan Buckley</a:t>
            </a:r>
          </a:p>
        </p:txBody>
      </p:sp>
      <p:sp>
        <p:nvSpPr>
          <p:cNvPr id="20" name="TextBox 19"/>
          <p:cNvSpPr txBox="1"/>
          <p:nvPr userDrawn="1"/>
        </p:nvSpPr>
        <p:spPr>
          <a:xfrm>
            <a:off x="816431" y="1855104"/>
            <a:ext cx="7792356" cy="3161397"/>
          </a:xfrm>
          <a:prstGeom prst="rect">
            <a:avLst/>
          </a:prstGeom>
        </p:spPr>
        <p:txBody>
          <a:bodyPr vert="horz" wrap="square" lIns="91440" tIns="45720" rIns="91440" bIns="45720" rtlCol="0" anchor="t">
            <a:noAutofit/>
          </a:bodyPr>
          <a:lstStyle/>
          <a:p>
            <a:pPr marL="198000" marR="0" lvl="0" indent="-360000" algn="l" defTabSz="457200" rtl="0" eaLnBrk="1" fontAlgn="auto" latinLnBrk="0" hangingPunct="1">
              <a:lnSpc>
                <a:spcPts val="3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400" b="1" i="0" cap="all" spc="0" dirty="0" smtClean="0">
                <a:solidFill>
                  <a:schemeClr val="bg1"/>
                </a:solidFill>
                <a:latin typeface="Berthold Akzidenz-Grotesk"/>
                <a:cs typeface="Akzidenz Grotesk BE"/>
              </a:rPr>
              <a:t>“INJURY</a:t>
            </a:r>
            <a:r>
              <a:rPr lang="en-US" sz="3400" b="1" i="0" cap="all" spc="0" baseline="0" dirty="0" smtClean="0">
                <a:solidFill>
                  <a:schemeClr val="bg1"/>
                </a:solidFill>
                <a:latin typeface="Berthold Akzidenz-Grotesk"/>
                <a:cs typeface="Akzidenz Grotesk BE"/>
              </a:rPr>
              <a:t> PAYMENTS WAS ANOTHER ONE… THOSE </a:t>
            </a:r>
            <a:br>
              <a:rPr lang="en-US" sz="3400" b="1" i="0" cap="all" spc="0" baseline="0" dirty="0" smtClean="0">
                <a:solidFill>
                  <a:schemeClr val="bg1"/>
                </a:solidFill>
                <a:latin typeface="Berthold Akzidenz-Grotesk"/>
                <a:cs typeface="Akzidenz Grotesk BE"/>
              </a:rPr>
            </a:br>
            <a:r>
              <a:rPr lang="en-US" sz="3400" b="1" i="0" cap="all" spc="0" baseline="0" dirty="0" smtClean="0">
                <a:solidFill>
                  <a:schemeClr val="bg1"/>
                </a:solidFill>
                <a:latin typeface="Berthold Akzidenz-Grotesk"/>
                <a:cs typeface="Akzidenz Grotesk BE"/>
              </a:rPr>
              <a:t>THINGS WERE LOOKED AT, </a:t>
            </a:r>
            <a:br>
              <a:rPr lang="en-US" sz="3400" b="1" i="0" cap="all" spc="0" baseline="0" dirty="0" smtClean="0">
                <a:solidFill>
                  <a:schemeClr val="bg1"/>
                </a:solidFill>
                <a:latin typeface="Berthold Akzidenz-Grotesk"/>
                <a:cs typeface="Akzidenz Grotesk BE"/>
              </a:rPr>
            </a:br>
            <a:r>
              <a:rPr lang="en-US" sz="3400" b="1" i="0" cap="all" spc="0" baseline="0" dirty="0" smtClean="0">
                <a:solidFill>
                  <a:schemeClr val="bg1"/>
                </a:solidFill>
                <a:latin typeface="Berthold Akzidenz-Grotesk"/>
                <a:cs typeface="Akzidenz Grotesk BE"/>
              </a:rPr>
              <a:t>AND </a:t>
            </a:r>
            <a:r>
              <a:rPr lang="en-US" sz="3400" b="1" i="0" cap="all" spc="0" dirty="0" smtClean="0">
                <a:solidFill>
                  <a:schemeClr val="tx1"/>
                </a:solidFill>
                <a:latin typeface="Berthold Akzidenz-Grotesk"/>
                <a:cs typeface="Akzidenz Grotesk BE"/>
              </a:rPr>
              <a:t>WITHOUT THE VOICE OF THE PLAYERS, THOSE THINGS JUST COULDN’T BE DONE.”</a:t>
            </a:r>
          </a:p>
        </p:txBody>
      </p:sp>
      <p:sp>
        <p:nvSpPr>
          <p:cNvPr id="23" name="Slide Number Placeholder 4"/>
          <p:cNvSpPr txBox="1">
            <a:spLocks/>
          </p:cNvSpPr>
          <p:nvPr userDrawn="1"/>
        </p:nvSpPr>
        <p:spPr>
          <a:xfrm>
            <a:off x="6820147" y="253302"/>
            <a:ext cx="2133600" cy="1922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 sz="800">
                <a:solidFill>
                  <a:schemeClr val="bg1"/>
                </a:solidFill>
                <a:latin typeface="Swis721 Lt BT Light"/>
                <a:cs typeface="Swis721 Lt BT Light"/>
              </a:defRPr>
            </a:lvl1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23232"/>
                </a:solidFill>
                <a:effectLst/>
                <a:uLnTx/>
                <a:uFillTx/>
                <a:latin typeface="Swis721 BT Roman"/>
                <a:ea typeface="+mn-ea"/>
                <a:cs typeface="Swis721 BT Roman"/>
              </a:rPr>
              <a:t> Page </a:t>
            </a:r>
            <a:fld id="{AFF6A926-16D0-184B-82A7-0989926996AF}" type="slidenum"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srgbClr val="323232"/>
                </a:solidFill>
                <a:effectLst/>
                <a:uLnTx/>
                <a:uFillTx/>
                <a:latin typeface="Swis721 BT Roman"/>
                <a:ea typeface="+mn-ea"/>
                <a:cs typeface="Swis721 BT Roman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800" b="0" i="0" u="none" strike="noStrike" kern="1200" cap="none" spc="0" normalizeH="0" baseline="0" noProof="0" dirty="0">
              <a:ln>
                <a:noFill/>
              </a:ln>
              <a:solidFill>
                <a:srgbClr val="323232"/>
              </a:solidFill>
              <a:effectLst/>
              <a:uLnTx/>
              <a:uFillTx/>
              <a:latin typeface="Swis721 BT Roman"/>
              <a:ea typeface="+mn-ea"/>
              <a:cs typeface="Swis721 BT Roman"/>
            </a:endParaRPr>
          </a:p>
        </p:txBody>
      </p:sp>
      <p:sp>
        <p:nvSpPr>
          <p:cNvPr id="24" name="Title 1"/>
          <p:cNvSpPr txBox="1">
            <a:spLocks/>
          </p:cNvSpPr>
          <p:nvPr userDrawn="1"/>
        </p:nvSpPr>
        <p:spPr>
          <a:xfrm>
            <a:off x="1027553" y="270284"/>
            <a:ext cx="1852385" cy="22473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defRPr sz="8000">
                <a:solidFill>
                  <a:schemeClr val="bg1"/>
                </a:solidFill>
                <a:latin typeface="Swis721 Hv BT Heavy"/>
                <a:cs typeface="Swis721 Hv BT Heavy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ts val="1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23232"/>
                </a:solidFill>
                <a:effectLst/>
                <a:uLnTx/>
                <a:uFillTx/>
                <a:latin typeface="Swis721 Md BT Medium"/>
                <a:ea typeface="+mj-ea"/>
                <a:cs typeface="Swis721 Md BT Medium"/>
              </a:rPr>
              <a:t>TITLE OF</a:t>
            </a:r>
            <a:br>
              <a:rPr kumimoji="0" lang="en-AU" sz="1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23232"/>
                </a:solidFill>
                <a:effectLst/>
                <a:uLnTx/>
                <a:uFillTx/>
                <a:latin typeface="Swis721 Md BT Medium"/>
                <a:ea typeface="+mj-ea"/>
                <a:cs typeface="Swis721 Md BT Medium"/>
              </a:rPr>
            </a:br>
            <a:r>
              <a:rPr kumimoji="0" lang="en-AU" sz="1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23232"/>
                </a:solidFill>
                <a:effectLst/>
                <a:uLnTx/>
                <a:uFillTx/>
                <a:latin typeface="Swis721 Md BT Medium"/>
                <a:ea typeface="+mj-ea"/>
                <a:cs typeface="Swis721 Md BT Medium"/>
              </a:rPr>
              <a:t>PRESENTATION</a:t>
            </a: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rgbClr val="323232"/>
              </a:solidFill>
              <a:effectLst/>
              <a:uLnTx/>
              <a:uFillTx/>
              <a:latin typeface="Swis721 Md BT Medium"/>
              <a:ea typeface="+mj-ea"/>
              <a:cs typeface="Swis721 Md BT Medium"/>
            </a:endParaRPr>
          </a:p>
        </p:txBody>
      </p:sp>
      <p:sp>
        <p:nvSpPr>
          <p:cNvPr id="25" name="Date Placeholder 3"/>
          <p:cNvSpPr>
            <a:spLocks noGrp="1"/>
          </p:cNvSpPr>
          <p:nvPr>
            <p:ph type="dt" sz="half" idx="10"/>
          </p:nvPr>
        </p:nvSpPr>
        <p:spPr>
          <a:xfrm>
            <a:off x="1023931" y="495024"/>
            <a:ext cx="1865080" cy="182563"/>
          </a:xfrm>
        </p:spPr>
        <p:txBody>
          <a:bodyPr/>
          <a:lstStyle>
            <a:lvl1pPr>
              <a:defRPr kumimoji="0" lang="en-AU" sz="10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Swis721 Lt BT Light"/>
                <a:cs typeface="Swis721 Lt BT Light"/>
              </a:defRPr>
            </a:lvl1pPr>
          </a:lstStyle>
          <a:p>
            <a:pPr>
              <a:lnSpc>
                <a:spcPts val="1000"/>
              </a:lnSpc>
              <a:spcBef>
                <a:spcPct val="0"/>
              </a:spcBef>
              <a:defRPr/>
            </a:pPr>
            <a:r>
              <a:rPr lang="en-US" dirty="0" smtClean="0"/>
              <a:t>00.00.11</a:t>
            </a:r>
            <a:endParaRPr lang="en-US" dirty="0"/>
          </a:p>
        </p:txBody>
      </p:sp>
      <p:pic>
        <p:nvPicPr>
          <p:cNvPr id="26" name="Picture 25" descr="AFLPA Association-CMYK-B.ai"/>
          <p:cNvPicPr>
            <a:picLocks noChangeAspect="1"/>
          </p:cNvPicPr>
          <p:nvPr userDrawn="1"/>
        </p:nvPicPr>
        <mc:AlternateContent xmlns:mc="http://schemas.openxmlformats.org/markup-compatibility/2006">
          <mc:Choice xmlns="" xmlns:mv="urn:schemas-microsoft-com:mac:vml" xmlns:ma="http://schemas.microsoft.com/office/mac/drawingml/2008/main" Requires="ma">
            <p:blipFill>
              <a:blip r:embed="rId2"/>
              <a:stretch>
                <a:fillRect/>
              </a:stretch>
            </p:blipFill>
          </mc:Choice>
          <mc:Fallback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270283" y="270284"/>
            <a:ext cx="757270" cy="224738"/>
          </a:xfrm>
          <a:prstGeom prst="rect">
            <a:avLst/>
          </a:prstGeom>
        </p:spPr>
      </p:pic>
      <p:sp>
        <p:nvSpPr>
          <p:cNvPr id="27" name="Slide Number Placeholder 4"/>
          <p:cNvSpPr txBox="1">
            <a:spLocks/>
          </p:cNvSpPr>
          <p:nvPr userDrawn="1"/>
        </p:nvSpPr>
        <p:spPr>
          <a:xfrm>
            <a:off x="6820147" y="253302"/>
            <a:ext cx="2133600" cy="1922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 sz="800">
                <a:solidFill>
                  <a:schemeClr val="bg1"/>
                </a:solidFill>
                <a:latin typeface="Swis721 Lt BT Light"/>
                <a:cs typeface="Swis721 Lt BT Light"/>
              </a:defRPr>
            </a:lvl1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Swis721 BT Roman"/>
                <a:ea typeface="+mn-ea"/>
                <a:cs typeface="Swis721 BT Roman"/>
              </a:rPr>
              <a:t> Page </a:t>
            </a:r>
            <a:fld id="{AFF6A926-16D0-184B-82A7-0989926996AF}" type="slidenum"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Swis721 BT Roman"/>
                <a:ea typeface="+mn-ea"/>
                <a:cs typeface="Swis721 BT Roman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8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Swis721 BT Roman"/>
              <a:ea typeface="+mn-ea"/>
              <a:cs typeface="Swis721 BT Roman"/>
            </a:endParaRPr>
          </a:p>
        </p:txBody>
      </p:sp>
      <p:sp>
        <p:nvSpPr>
          <p:cNvPr id="28" name="Title 1"/>
          <p:cNvSpPr txBox="1">
            <a:spLocks/>
          </p:cNvSpPr>
          <p:nvPr userDrawn="1"/>
        </p:nvSpPr>
        <p:spPr>
          <a:xfrm>
            <a:off x="1027553" y="270284"/>
            <a:ext cx="1852385" cy="22473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defRPr sz="8000">
                <a:solidFill>
                  <a:schemeClr val="bg1"/>
                </a:solidFill>
                <a:latin typeface="Swis721 Hv BT Heavy"/>
                <a:cs typeface="Swis721 Hv BT Heavy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ts val="1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Swis721 Md BT Medium"/>
                <a:ea typeface="+mj-ea"/>
                <a:cs typeface="Swis721 Md BT Medium"/>
              </a:rPr>
              <a:t>TITLE OF</a:t>
            </a:r>
            <a:br>
              <a:rPr kumimoji="0" lang="en-AU" sz="1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Swis721 Md BT Medium"/>
                <a:ea typeface="+mj-ea"/>
                <a:cs typeface="Swis721 Md BT Medium"/>
              </a:rPr>
            </a:br>
            <a:r>
              <a:rPr kumimoji="0" lang="en-AU" sz="1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Swis721 Md BT Medium"/>
                <a:ea typeface="+mj-ea"/>
                <a:cs typeface="Swis721 Md BT Medium"/>
              </a:rPr>
              <a:t>PRESENTATION</a:t>
            </a: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Swis721 Md BT Medium"/>
              <a:ea typeface="+mj-ea"/>
              <a:cs typeface="Swis721 Md BT Medium"/>
            </a:endParaRPr>
          </a:p>
        </p:txBody>
      </p:sp>
      <p:pic>
        <p:nvPicPr>
          <p:cNvPr id="29" name="Picture 28" descr="AFLPA Association-CMYK-B.ai"/>
          <p:cNvPicPr>
            <a:picLocks noChangeAspect="1"/>
          </p:cNvPicPr>
          <p:nvPr userDrawn="1"/>
        </p:nvPicPr>
        <mc:AlternateContent xmlns:mc="http://schemas.openxmlformats.org/markup-compatibility/2006">
          <mc:Choice xmlns="" xmlns:mv="urn:schemas-microsoft-com:mac:vml" xmlns:ma="http://schemas.microsoft.com/office/mac/drawingml/2008/main" Requires="ma">
            <p:blipFill>
              <a:blip r:embed="rId2"/>
              <a:stretch>
                <a:fillRect/>
              </a:stretch>
            </p:blipFill>
          </mc:Choice>
          <mc:Fallback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270283" y="270284"/>
            <a:ext cx="757270" cy="224738"/>
          </a:xfrm>
          <a:prstGeom prst="rect">
            <a:avLst/>
          </a:prstGeom>
        </p:spPr>
      </p:pic>
      <p:pic>
        <p:nvPicPr>
          <p:cNvPr id="14" name="Picture 13" descr="ForPlayersByPlayers_White.eps"/>
          <p:cNvPicPr>
            <a:picLocks noChangeAspect="1"/>
          </p:cNvPicPr>
          <p:nvPr userDrawn="1"/>
        </p:nvPicPr>
        <mc:AlternateContent xmlns:mc="http://schemas.openxmlformats.org/markup-compatibility/2006">
          <mc:Choice xmlns="" xmlns:mv="urn:schemas-microsoft-com:mac:vml" xmlns:ma="http://schemas.microsoft.com/office/mac/drawingml/2008/main" Requires="ma">
            <p:blipFill>
              <a:blip r:embed="rId5"/>
              <a:stretch>
                <a:fillRect/>
              </a:stretch>
            </p:blipFill>
          </mc:Choice>
          <mc:Fallback>
            <p:blipFill>
              <a:blip r:embed="rId6"/>
              <a:stretch>
                <a:fillRect/>
              </a:stretch>
            </p:blipFill>
          </mc:Fallback>
        </mc:AlternateContent>
        <p:spPr>
          <a:xfrm>
            <a:off x="1152071" y="6467929"/>
            <a:ext cx="965200" cy="2413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1_Title and Content">
    <p:bg>
      <p:bgPr>
        <a:gradFill flip="none" rotWithShape="1">
          <a:gsLst>
            <a:gs pos="0">
              <a:schemeClr val="bg1">
                <a:lumMod val="85000"/>
              </a:schemeClr>
            </a:gs>
            <a:gs pos="100000">
              <a:schemeClr val="bg1"/>
            </a:gs>
          </a:gsLst>
          <a:lin ang="162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6"/>
          <p:cNvSpPr txBox="1"/>
          <p:nvPr/>
        </p:nvSpPr>
        <p:spPr>
          <a:xfrm>
            <a:off x="1023931" y="4904422"/>
            <a:ext cx="2082621" cy="369332"/>
          </a:xfrm>
          <a:prstGeom prst="rect">
            <a:avLst/>
          </a:prstGeom>
        </p:spPr>
        <p:txBody>
          <a:bodyPr vert="horz" wrap="none" lIns="91440" tIns="45720" rIns="91440" bIns="45720" rtlCol="0" anchor="ctr">
            <a:spAutoFit/>
          </a:bodyPr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wis721 BT Bold"/>
                <a:ea typeface="+mj-ea"/>
                <a:cs typeface="Swis721 BT Bold"/>
              </a:rPr>
              <a:t>Dermott Brereton</a:t>
            </a:r>
          </a:p>
        </p:txBody>
      </p:sp>
      <p:sp>
        <p:nvSpPr>
          <p:cNvPr id="20" name="TextBox 19"/>
          <p:cNvSpPr txBox="1"/>
          <p:nvPr userDrawn="1"/>
        </p:nvSpPr>
        <p:spPr>
          <a:xfrm>
            <a:off x="816431" y="1215573"/>
            <a:ext cx="8137317" cy="4245429"/>
          </a:xfrm>
          <a:prstGeom prst="rect">
            <a:avLst/>
          </a:prstGeom>
        </p:spPr>
        <p:txBody>
          <a:bodyPr vert="horz" wrap="square" lIns="91440" tIns="45720" rIns="91440" bIns="45720" rtlCol="0" anchor="t">
            <a:noAutofit/>
          </a:bodyPr>
          <a:lstStyle/>
          <a:p>
            <a:pPr marL="198000" lvl="0" indent="-360000">
              <a:lnSpc>
                <a:spcPts val="3200"/>
              </a:lnSpc>
              <a:spcAft>
                <a:spcPts val="0"/>
              </a:spcAft>
            </a:pPr>
            <a:r>
              <a:rPr lang="en-US" sz="3400" b="1" i="0" cap="all" spc="0" dirty="0" smtClean="0">
                <a:solidFill>
                  <a:schemeClr val="tx1"/>
                </a:solidFill>
                <a:latin typeface="Berthold Akzidenz-Grotesk"/>
                <a:cs typeface="Akzidenz Grotesk BE"/>
              </a:rPr>
              <a:t>“I was part of the problem </a:t>
            </a:r>
            <a:br>
              <a:rPr lang="en-US" sz="3400" b="1" i="0" cap="all" spc="0" dirty="0" smtClean="0">
                <a:solidFill>
                  <a:schemeClr val="tx1"/>
                </a:solidFill>
                <a:latin typeface="Berthold Akzidenz-Grotesk"/>
                <a:cs typeface="Akzidenz Grotesk BE"/>
              </a:rPr>
            </a:br>
            <a:r>
              <a:rPr lang="en-US" sz="3400" b="1" i="0" cap="all" spc="0" dirty="0" smtClean="0">
                <a:solidFill>
                  <a:schemeClr val="tx1"/>
                </a:solidFill>
                <a:latin typeface="Berthold Akzidenz-Grotesk"/>
                <a:cs typeface="Akzidenz Grotesk BE"/>
              </a:rPr>
              <a:t>too, because I was one of </a:t>
            </a:r>
            <a:br>
              <a:rPr lang="en-US" sz="3400" b="1" i="0" cap="all" spc="0" dirty="0" smtClean="0">
                <a:solidFill>
                  <a:schemeClr val="tx1"/>
                </a:solidFill>
                <a:latin typeface="Berthold Akzidenz-Grotesk"/>
                <a:cs typeface="Akzidenz Grotesk BE"/>
              </a:rPr>
            </a:br>
            <a:r>
              <a:rPr lang="en-US" sz="3400" b="1" i="0" cap="all" spc="0" dirty="0" smtClean="0">
                <a:solidFill>
                  <a:schemeClr val="tx1"/>
                </a:solidFill>
                <a:latin typeface="Berthold Akzidenz-Grotesk"/>
                <a:cs typeface="Akzidenz Grotesk BE"/>
              </a:rPr>
              <a:t>the more profile players </a:t>
            </a:r>
            <a:br>
              <a:rPr lang="en-US" sz="3400" b="1" i="0" cap="all" spc="0" dirty="0" smtClean="0">
                <a:solidFill>
                  <a:schemeClr val="tx1"/>
                </a:solidFill>
                <a:latin typeface="Berthold Akzidenz-Grotesk"/>
                <a:cs typeface="Akzidenz Grotesk BE"/>
              </a:rPr>
            </a:br>
            <a:r>
              <a:rPr lang="en-US" sz="3400" b="1" i="0" cap="all" spc="0" dirty="0" smtClean="0">
                <a:solidFill>
                  <a:schemeClr val="tx1"/>
                </a:solidFill>
                <a:latin typeface="Berthold Akzidenz-Grotesk"/>
                <a:cs typeface="Akzidenz Grotesk BE"/>
              </a:rPr>
              <a:t>and when Paul Roost stood </a:t>
            </a:r>
            <a:br>
              <a:rPr lang="en-US" sz="3400" b="1" i="0" cap="all" spc="0" dirty="0" smtClean="0">
                <a:solidFill>
                  <a:schemeClr val="tx1"/>
                </a:solidFill>
                <a:latin typeface="Berthold Akzidenz-Grotesk"/>
                <a:cs typeface="Akzidenz Grotesk BE"/>
              </a:rPr>
            </a:br>
            <a:r>
              <a:rPr lang="en-US" sz="3400" b="1" i="0" cap="all" spc="0" dirty="0" smtClean="0">
                <a:solidFill>
                  <a:schemeClr val="tx1"/>
                </a:solidFill>
                <a:latin typeface="Berthold Akzidenz-Grotesk"/>
                <a:cs typeface="Akzidenz Grotesk BE"/>
              </a:rPr>
              <a:t>up and said </a:t>
            </a:r>
            <a:r>
              <a:rPr lang="en-US" sz="3400" b="1" i="0" cap="all" spc="0" dirty="0" smtClean="0">
                <a:solidFill>
                  <a:srgbClr val="808080"/>
                </a:solidFill>
                <a:latin typeface="Berthold Akzidenz-Grotesk"/>
                <a:cs typeface="Akzidenz Grotesk BE"/>
              </a:rPr>
              <a:t>‘WE NEED SOME TEETH…</a:t>
            </a:r>
            <a:r>
              <a:rPr lang="en-US" sz="3400" b="1" i="0" cap="all" spc="0" baseline="0" dirty="0" smtClean="0">
                <a:solidFill>
                  <a:srgbClr val="808080"/>
                </a:solidFill>
                <a:latin typeface="Berthold Akzidenz-Grotesk"/>
                <a:cs typeface="Akzidenz Grotesk BE"/>
              </a:rPr>
              <a:t> IF BLOKES LIKE DERMOTT ARE WILLING TO STAND UP, THE AFL WILL TAKE NOTICE.”</a:t>
            </a:r>
            <a:endParaRPr lang="en-US" sz="3400" b="1" i="0" cap="all" spc="0" dirty="0" smtClean="0">
              <a:solidFill>
                <a:schemeClr val="tx1"/>
              </a:solidFill>
              <a:latin typeface="Berthold Akzidenz-Grotesk"/>
              <a:cs typeface="Akzidenz Grotesk BE"/>
            </a:endParaRPr>
          </a:p>
        </p:txBody>
      </p:sp>
      <p:sp>
        <p:nvSpPr>
          <p:cNvPr id="23" name="Slide Number Placeholder 4"/>
          <p:cNvSpPr txBox="1">
            <a:spLocks/>
          </p:cNvSpPr>
          <p:nvPr userDrawn="1"/>
        </p:nvSpPr>
        <p:spPr>
          <a:xfrm>
            <a:off x="6820147" y="253302"/>
            <a:ext cx="2133600" cy="1922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 sz="800">
                <a:solidFill>
                  <a:schemeClr val="bg1"/>
                </a:solidFill>
                <a:latin typeface="Swis721 Lt BT Light"/>
                <a:cs typeface="Swis721 Lt BT Light"/>
              </a:defRPr>
            </a:lvl1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23232"/>
                </a:solidFill>
                <a:effectLst/>
                <a:uLnTx/>
                <a:uFillTx/>
                <a:latin typeface="Swis721 BT Roman"/>
                <a:ea typeface="+mn-ea"/>
                <a:cs typeface="Swis721 BT Roman"/>
              </a:rPr>
              <a:t> Page </a:t>
            </a:r>
            <a:fld id="{AFF6A926-16D0-184B-82A7-0989926996AF}" type="slidenum"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srgbClr val="323232"/>
                </a:solidFill>
                <a:effectLst/>
                <a:uLnTx/>
                <a:uFillTx/>
                <a:latin typeface="Swis721 BT Roman"/>
                <a:ea typeface="+mn-ea"/>
                <a:cs typeface="Swis721 BT Roman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800" b="0" i="0" u="none" strike="noStrike" kern="1200" cap="none" spc="0" normalizeH="0" baseline="0" noProof="0" dirty="0">
              <a:ln>
                <a:noFill/>
              </a:ln>
              <a:solidFill>
                <a:srgbClr val="323232"/>
              </a:solidFill>
              <a:effectLst/>
              <a:uLnTx/>
              <a:uFillTx/>
              <a:latin typeface="Swis721 BT Roman"/>
              <a:ea typeface="+mn-ea"/>
              <a:cs typeface="Swis721 BT Roman"/>
            </a:endParaRPr>
          </a:p>
        </p:txBody>
      </p:sp>
      <p:sp>
        <p:nvSpPr>
          <p:cNvPr id="24" name="Title 1"/>
          <p:cNvSpPr txBox="1">
            <a:spLocks/>
          </p:cNvSpPr>
          <p:nvPr userDrawn="1"/>
        </p:nvSpPr>
        <p:spPr>
          <a:xfrm>
            <a:off x="1027553" y="270284"/>
            <a:ext cx="1852385" cy="22473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defRPr sz="8000">
                <a:solidFill>
                  <a:schemeClr val="bg1"/>
                </a:solidFill>
                <a:latin typeface="Swis721 Hv BT Heavy"/>
                <a:cs typeface="Swis721 Hv BT Heavy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ts val="1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23232"/>
                </a:solidFill>
                <a:effectLst/>
                <a:uLnTx/>
                <a:uFillTx/>
                <a:latin typeface="Swis721 Md BT Medium"/>
                <a:ea typeface="+mj-ea"/>
                <a:cs typeface="Swis721 Md BT Medium"/>
              </a:rPr>
              <a:t>TITLE OF</a:t>
            </a:r>
            <a:br>
              <a:rPr kumimoji="0" lang="en-AU" sz="1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23232"/>
                </a:solidFill>
                <a:effectLst/>
                <a:uLnTx/>
                <a:uFillTx/>
                <a:latin typeface="Swis721 Md BT Medium"/>
                <a:ea typeface="+mj-ea"/>
                <a:cs typeface="Swis721 Md BT Medium"/>
              </a:rPr>
            </a:br>
            <a:r>
              <a:rPr kumimoji="0" lang="en-AU" sz="1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23232"/>
                </a:solidFill>
                <a:effectLst/>
                <a:uLnTx/>
                <a:uFillTx/>
                <a:latin typeface="Swis721 Md BT Medium"/>
                <a:ea typeface="+mj-ea"/>
                <a:cs typeface="Swis721 Md BT Medium"/>
              </a:rPr>
              <a:t>PRESENTATION</a:t>
            </a: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rgbClr val="323232"/>
              </a:solidFill>
              <a:effectLst/>
              <a:uLnTx/>
              <a:uFillTx/>
              <a:latin typeface="Swis721 Md BT Medium"/>
              <a:ea typeface="+mj-ea"/>
              <a:cs typeface="Swis721 Md BT Medium"/>
            </a:endParaRPr>
          </a:p>
        </p:txBody>
      </p:sp>
      <p:sp>
        <p:nvSpPr>
          <p:cNvPr id="25" name="Date Placeholder 3"/>
          <p:cNvSpPr>
            <a:spLocks noGrp="1"/>
          </p:cNvSpPr>
          <p:nvPr>
            <p:ph type="dt" sz="half" idx="10"/>
          </p:nvPr>
        </p:nvSpPr>
        <p:spPr>
          <a:xfrm>
            <a:off x="1023931" y="495024"/>
            <a:ext cx="1865080" cy="182563"/>
          </a:xfrm>
        </p:spPr>
        <p:txBody>
          <a:bodyPr/>
          <a:lstStyle>
            <a:lvl1pPr>
              <a:defRPr kumimoji="0" lang="en-AU" sz="1000" b="0" i="0" u="none" strike="noStrike" kern="1200" cap="none" spc="0" normalizeH="0" baseline="0" noProof="0" smtClean="0">
                <a:ln>
                  <a:noFill/>
                </a:ln>
                <a:solidFill>
                  <a:srgbClr val="323232"/>
                </a:solidFill>
                <a:effectLst/>
                <a:uLnTx/>
                <a:uFillTx/>
                <a:latin typeface="Swis721 Lt BT Light"/>
                <a:cs typeface="Swis721 Lt BT Light"/>
              </a:defRPr>
            </a:lvl1pPr>
          </a:lstStyle>
          <a:p>
            <a:pPr>
              <a:lnSpc>
                <a:spcPts val="1000"/>
              </a:lnSpc>
              <a:spcBef>
                <a:spcPct val="0"/>
              </a:spcBef>
              <a:defRPr/>
            </a:pPr>
            <a:r>
              <a:rPr lang="en-US" dirty="0" smtClean="0"/>
              <a:t>00.00.11</a:t>
            </a:r>
            <a:endParaRPr lang="en-US" dirty="0"/>
          </a:p>
        </p:txBody>
      </p:sp>
      <p:pic>
        <p:nvPicPr>
          <p:cNvPr id="26" name="Picture 25" descr="AFLPA Association-CMYK-B.ai"/>
          <p:cNvPicPr>
            <a:picLocks noChangeAspect="1"/>
          </p:cNvPicPr>
          <p:nvPr userDrawn="1"/>
        </p:nvPicPr>
        <mc:AlternateContent xmlns:mc="http://schemas.openxmlformats.org/markup-compatibility/2006">
          <mc:Choice xmlns="" xmlns:mv="urn:schemas-microsoft-com:mac:vml" xmlns:ma="http://schemas.microsoft.com/office/mac/drawingml/2008/main" Requires="ma">
            <p:blipFill>
              <a:blip r:embed="rId2"/>
              <a:stretch>
                <a:fillRect/>
              </a:stretch>
            </p:blipFill>
          </mc:Choice>
          <mc:Fallback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270283" y="270284"/>
            <a:ext cx="757270" cy="224738"/>
          </a:xfrm>
          <a:prstGeom prst="rect">
            <a:avLst/>
          </a:prstGeom>
        </p:spPr>
      </p:pic>
      <p:sp>
        <p:nvSpPr>
          <p:cNvPr id="27" name="Slide Number Placeholder 4"/>
          <p:cNvSpPr txBox="1">
            <a:spLocks/>
          </p:cNvSpPr>
          <p:nvPr userDrawn="1"/>
        </p:nvSpPr>
        <p:spPr>
          <a:xfrm>
            <a:off x="6820147" y="253302"/>
            <a:ext cx="2133600" cy="1922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 sz="800">
                <a:solidFill>
                  <a:schemeClr val="bg1"/>
                </a:solidFill>
                <a:latin typeface="Swis721 Lt BT Light"/>
                <a:cs typeface="Swis721 Lt BT Light"/>
              </a:defRPr>
            </a:lvl1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23232"/>
                </a:solidFill>
                <a:effectLst/>
                <a:uLnTx/>
                <a:uFillTx/>
                <a:latin typeface="Swis721 BT Roman"/>
                <a:ea typeface="+mn-ea"/>
                <a:cs typeface="Swis721 BT Roman"/>
              </a:rPr>
              <a:t> Page </a:t>
            </a:r>
            <a:fld id="{AFF6A926-16D0-184B-82A7-0989926996AF}" type="slidenum"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srgbClr val="323232"/>
                </a:solidFill>
                <a:effectLst/>
                <a:uLnTx/>
                <a:uFillTx/>
                <a:latin typeface="Swis721 BT Roman"/>
                <a:ea typeface="+mn-ea"/>
                <a:cs typeface="Swis721 BT Roman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800" b="0" i="0" u="none" strike="noStrike" kern="1200" cap="none" spc="0" normalizeH="0" baseline="0" noProof="0" dirty="0">
              <a:ln>
                <a:noFill/>
              </a:ln>
              <a:solidFill>
                <a:srgbClr val="323232"/>
              </a:solidFill>
              <a:effectLst/>
              <a:uLnTx/>
              <a:uFillTx/>
              <a:latin typeface="Swis721 BT Roman"/>
              <a:ea typeface="+mn-ea"/>
              <a:cs typeface="Swis721 BT Roman"/>
            </a:endParaRPr>
          </a:p>
        </p:txBody>
      </p:sp>
      <p:sp>
        <p:nvSpPr>
          <p:cNvPr id="28" name="Title 1"/>
          <p:cNvSpPr txBox="1">
            <a:spLocks/>
          </p:cNvSpPr>
          <p:nvPr userDrawn="1"/>
        </p:nvSpPr>
        <p:spPr>
          <a:xfrm>
            <a:off x="1027553" y="270284"/>
            <a:ext cx="1852385" cy="22473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defRPr sz="8000">
                <a:solidFill>
                  <a:schemeClr val="bg1"/>
                </a:solidFill>
                <a:latin typeface="Swis721 Hv BT Heavy"/>
                <a:cs typeface="Swis721 Hv BT Heavy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ts val="1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23232"/>
                </a:solidFill>
                <a:effectLst/>
                <a:uLnTx/>
                <a:uFillTx/>
                <a:latin typeface="Swis721 Md BT Medium"/>
                <a:ea typeface="+mj-ea"/>
                <a:cs typeface="Swis721 Md BT Medium"/>
              </a:rPr>
              <a:t>TITLE OF</a:t>
            </a:r>
            <a:br>
              <a:rPr kumimoji="0" lang="en-AU" sz="1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23232"/>
                </a:solidFill>
                <a:effectLst/>
                <a:uLnTx/>
                <a:uFillTx/>
                <a:latin typeface="Swis721 Md BT Medium"/>
                <a:ea typeface="+mj-ea"/>
                <a:cs typeface="Swis721 Md BT Medium"/>
              </a:rPr>
            </a:br>
            <a:r>
              <a:rPr kumimoji="0" lang="en-AU" sz="1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23232"/>
                </a:solidFill>
                <a:effectLst/>
                <a:uLnTx/>
                <a:uFillTx/>
                <a:latin typeface="Swis721 Md BT Medium"/>
                <a:ea typeface="+mj-ea"/>
                <a:cs typeface="Swis721 Md BT Medium"/>
              </a:rPr>
              <a:t>PRESENTATION</a:t>
            </a: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rgbClr val="323232"/>
              </a:solidFill>
              <a:effectLst/>
              <a:uLnTx/>
              <a:uFillTx/>
              <a:latin typeface="Swis721 Md BT Medium"/>
              <a:ea typeface="+mj-ea"/>
              <a:cs typeface="Swis721 Md BT Medium"/>
            </a:endParaRPr>
          </a:p>
        </p:txBody>
      </p:sp>
      <p:pic>
        <p:nvPicPr>
          <p:cNvPr id="29" name="Picture 28" descr="AFLPA Association-CMYK-B.ai"/>
          <p:cNvPicPr>
            <a:picLocks noChangeAspect="1"/>
          </p:cNvPicPr>
          <p:nvPr userDrawn="1"/>
        </p:nvPicPr>
        <mc:AlternateContent xmlns:mc="http://schemas.openxmlformats.org/markup-compatibility/2006">
          <mc:Choice xmlns="" xmlns:mv="urn:schemas-microsoft-com:mac:vml" xmlns:ma="http://schemas.microsoft.com/office/mac/drawingml/2008/main" Requires="ma">
            <p:blipFill>
              <a:blip r:embed="rId2"/>
              <a:stretch>
                <a:fillRect/>
              </a:stretch>
            </p:blipFill>
          </mc:Choice>
          <mc:Fallback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270283" y="270284"/>
            <a:ext cx="757270" cy="224738"/>
          </a:xfrm>
          <a:prstGeom prst="rect">
            <a:avLst/>
          </a:prstGeom>
        </p:spPr>
      </p:pic>
      <p:pic>
        <p:nvPicPr>
          <p:cNvPr id="31" name="Picture 30" descr="ForPlayersByPlayers_Black.eps"/>
          <p:cNvPicPr>
            <a:picLocks noChangeAspect="1"/>
          </p:cNvPicPr>
          <p:nvPr userDrawn="1"/>
        </p:nvPicPr>
        <mc:AlternateContent xmlns:mc="http://schemas.openxmlformats.org/markup-compatibility/2006">
          <mc:Choice xmlns="" xmlns:mv="urn:schemas-microsoft-com:mac:vml" xmlns:ma="http://schemas.microsoft.com/office/mac/drawingml/2008/main" Requires="ma">
            <p:blipFill>
              <a:blip r:embed="rId5"/>
              <a:stretch>
                <a:fillRect/>
              </a:stretch>
            </p:blipFill>
          </mc:Choice>
          <mc:Fallback>
            <p:blipFill>
              <a:blip r:embed="rId6"/>
              <a:stretch>
                <a:fillRect/>
              </a:stretch>
            </p:blipFill>
          </mc:Fallback>
        </mc:AlternateContent>
        <p:spPr>
          <a:xfrm>
            <a:off x="1123045" y="6467929"/>
            <a:ext cx="965200" cy="2413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8_Title and Content">
    <p:bg>
      <p:bgPr>
        <a:gradFill flip="none" rotWithShape="1">
          <a:gsLst>
            <a:gs pos="0">
              <a:srgbClr val="A16416"/>
            </a:gs>
            <a:gs pos="100000">
              <a:srgbClr val="C97D1B"/>
            </a:gs>
          </a:gsLst>
          <a:lin ang="162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6"/>
          <p:cNvSpPr txBox="1"/>
          <p:nvPr/>
        </p:nvSpPr>
        <p:spPr>
          <a:xfrm>
            <a:off x="1023931" y="4608286"/>
            <a:ext cx="1834156" cy="369332"/>
          </a:xfrm>
          <a:prstGeom prst="rect">
            <a:avLst/>
          </a:prstGeom>
        </p:spPr>
        <p:txBody>
          <a:bodyPr vert="horz" wrap="none" lIns="91440" tIns="45720" rIns="91440" bIns="45720" rtlCol="0" anchor="ctr">
            <a:spAutoFit/>
          </a:bodyPr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Swis721 BT Bold"/>
                <a:ea typeface="+mj-ea"/>
                <a:cs typeface="Swis721 BT Bold"/>
              </a:rPr>
              <a:t>Simon Madden</a:t>
            </a:r>
          </a:p>
        </p:txBody>
      </p:sp>
      <p:sp>
        <p:nvSpPr>
          <p:cNvPr id="20" name="TextBox 19"/>
          <p:cNvSpPr txBox="1"/>
          <p:nvPr userDrawn="1"/>
        </p:nvSpPr>
        <p:spPr>
          <a:xfrm>
            <a:off x="816431" y="1705431"/>
            <a:ext cx="7610929" cy="2775857"/>
          </a:xfrm>
          <a:prstGeom prst="rect">
            <a:avLst/>
          </a:prstGeom>
        </p:spPr>
        <p:txBody>
          <a:bodyPr vert="horz" wrap="square" lIns="91440" tIns="45720" rIns="91440" bIns="45720" rtlCol="0" anchor="t">
            <a:noAutofit/>
          </a:bodyPr>
          <a:lstStyle/>
          <a:p>
            <a:pPr marL="198000" marR="0" lvl="0" indent="-360000" algn="l" defTabSz="457200" rtl="0" eaLnBrk="1" fontAlgn="auto" latinLnBrk="0" hangingPunct="1">
              <a:lnSpc>
                <a:spcPts val="3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400" b="1" i="0" cap="all" spc="0" dirty="0" smtClean="0">
                <a:solidFill>
                  <a:schemeClr val="bg1"/>
                </a:solidFill>
                <a:latin typeface="Berthold Akzidenz-Grotesk"/>
                <a:cs typeface="Akzidenz Grotesk BE"/>
              </a:rPr>
              <a:t>“HANG ON,</a:t>
            </a:r>
            <a:r>
              <a:rPr lang="en-US" sz="3400" b="1" i="0" cap="all" spc="0" baseline="0" dirty="0" smtClean="0">
                <a:solidFill>
                  <a:schemeClr val="bg1"/>
                </a:solidFill>
                <a:latin typeface="Berthold Akzidenz-Grotesk"/>
                <a:cs typeface="Akzidenz Grotesk BE"/>
              </a:rPr>
              <a:t> I PUT MY BODY ON THE LINE FOR THIS JOB AND THEN WHEN I GET INJURED, YOU’RE NOT GOING TO PAY ME?”</a:t>
            </a:r>
            <a:br>
              <a:rPr lang="en-US" sz="3400" b="1" i="0" cap="all" spc="0" baseline="0" dirty="0" smtClean="0">
                <a:solidFill>
                  <a:schemeClr val="bg1"/>
                </a:solidFill>
                <a:latin typeface="Berthold Akzidenz-Grotesk"/>
                <a:cs typeface="Akzidenz Grotesk BE"/>
              </a:rPr>
            </a:br>
            <a:r>
              <a:rPr lang="en-US" sz="3400" b="1" i="0" cap="all" spc="0" baseline="0" dirty="0" smtClean="0">
                <a:solidFill>
                  <a:schemeClr val="tx1"/>
                </a:solidFill>
                <a:latin typeface="Berthold Akzidenz-Grotesk"/>
                <a:cs typeface="Akzidenz Grotesk BE"/>
              </a:rPr>
              <a:t>–</a:t>
            </a:r>
            <a:r>
              <a:rPr lang="en-US" sz="3400" b="1" i="0" cap="all" spc="0" dirty="0" smtClean="0">
                <a:solidFill>
                  <a:schemeClr val="tx1"/>
                </a:solidFill>
                <a:latin typeface="Berthold Akzidenz-Grotesk"/>
                <a:cs typeface="Akzidenz Grotesk BE"/>
              </a:rPr>
              <a:t> YOU LOOK BACK N</a:t>
            </a:r>
            <a:r>
              <a:rPr lang="en-US" sz="3400" b="1" i="0" cap="all" spc="0" baseline="0" dirty="0" smtClean="0">
                <a:solidFill>
                  <a:schemeClr val="tx1"/>
                </a:solidFill>
                <a:latin typeface="Berthold Akzidenz-Grotesk"/>
                <a:cs typeface="Akzidenz Grotesk BE"/>
              </a:rPr>
              <a:t>OW AND THAT SOUNDS RIDICULOUS.</a:t>
            </a:r>
            <a:endParaRPr lang="en-US" sz="3400" b="1" i="0" cap="all" spc="0" dirty="0" smtClean="0">
              <a:solidFill>
                <a:schemeClr val="tx1"/>
              </a:solidFill>
              <a:latin typeface="Berthold Akzidenz-Grotesk"/>
              <a:cs typeface="Akzidenz Grotesk BE"/>
            </a:endParaRPr>
          </a:p>
        </p:txBody>
      </p:sp>
      <p:sp>
        <p:nvSpPr>
          <p:cNvPr id="23" name="Slide Number Placeholder 4"/>
          <p:cNvSpPr txBox="1">
            <a:spLocks/>
          </p:cNvSpPr>
          <p:nvPr userDrawn="1"/>
        </p:nvSpPr>
        <p:spPr>
          <a:xfrm>
            <a:off x="6820147" y="253302"/>
            <a:ext cx="2133600" cy="1922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 sz="800">
                <a:solidFill>
                  <a:schemeClr val="bg1"/>
                </a:solidFill>
                <a:latin typeface="Swis721 Lt BT Light"/>
                <a:cs typeface="Swis721 Lt BT Light"/>
              </a:defRPr>
            </a:lvl1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23232"/>
                </a:solidFill>
                <a:effectLst/>
                <a:uLnTx/>
                <a:uFillTx/>
                <a:latin typeface="Swis721 BT Roman"/>
                <a:ea typeface="+mn-ea"/>
                <a:cs typeface="Swis721 BT Roman"/>
              </a:rPr>
              <a:t> Page </a:t>
            </a:r>
            <a:fld id="{AFF6A926-16D0-184B-82A7-0989926996AF}" type="slidenum"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srgbClr val="323232"/>
                </a:solidFill>
                <a:effectLst/>
                <a:uLnTx/>
                <a:uFillTx/>
                <a:latin typeface="Swis721 BT Roman"/>
                <a:ea typeface="+mn-ea"/>
                <a:cs typeface="Swis721 BT Roman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800" b="0" i="0" u="none" strike="noStrike" kern="1200" cap="none" spc="0" normalizeH="0" baseline="0" noProof="0" dirty="0">
              <a:ln>
                <a:noFill/>
              </a:ln>
              <a:solidFill>
                <a:srgbClr val="323232"/>
              </a:solidFill>
              <a:effectLst/>
              <a:uLnTx/>
              <a:uFillTx/>
              <a:latin typeface="Swis721 BT Roman"/>
              <a:ea typeface="+mn-ea"/>
              <a:cs typeface="Swis721 BT Roman"/>
            </a:endParaRPr>
          </a:p>
        </p:txBody>
      </p:sp>
      <p:sp>
        <p:nvSpPr>
          <p:cNvPr id="24" name="Title 1"/>
          <p:cNvSpPr txBox="1">
            <a:spLocks/>
          </p:cNvSpPr>
          <p:nvPr userDrawn="1"/>
        </p:nvSpPr>
        <p:spPr>
          <a:xfrm>
            <a:off x="1027553" y="270284"/>
            <a:ext cx="1852385" cy="22473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defRPr sz="8000">
                <a:solidFill>
                  <a:schemeClr val="bg1"/>
                </a:solidFill>
                <a:latin typeface="Swis721 Hv BT Heavy"/>
                <a:cs typeface="Swis721 Hv BT Heavy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ts val="1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23232"/>
                </a:solidFill>
                <a:effectLst/>
                <a:uLnTx/>
                <a:uFillTx/>
                <a:latin typeface="Swis721 Md BT Medium"/>
                <a:ea typeface="+mj-ea"/>
                <a:cs typeface="Swis721 Md BT Medium"/>
              </a:rPr>
              <a:t>TITLE OF</a:t>
            </a:r>
            <a:br>
              <a:rPr kumimoji="0" lang="en-AU" sz="1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23232"/>
                </a:solidFill>
                <a:effectLst/>
                <a:uLnTx/>
                <a:uFillTx/>
                <a:latin typeface="Swis721 Md BT Medium"/>
                <a:ea typeface="+mj-ea"/>
                <a:cs typeface="Swis721 Md BT Medium"/>
              </a:rPr>
            </a:br>
            <a:r>
              <a:rPr kumimoji="0" lang="en-AU" sz="1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23232"/>
                </a:solidFill>
                <a:effectLst/>
                <a:uLnTx/>
                <a:uFillTx/>
                <a:latin typeface="Swis721 Md BT Medium"/>
                <a:ea typeface="+mj-ea"/>
                <a:cs typeface="Swis721 Md BT Medium"/>
              </a:rPr>
              <a:t>PRESENTATION</a:t>
            </a: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rgbClr val="323232"/>
              </a:solidFill>
              <a:effectLst/>
              <a:uLnTx/>
              <a:uFillTx/>
              <a:latin typeface="Swis721 Md BT Medium"/>
              <a:ea typeface="+mj-ea"/>
              <a:cs typeface="Swis721 Md BT Medium"/>
            </a:endParaRPr>
          </a:p>
        </p:txBody>
      </p:sp>
      <p:sp>
        <p:nvSpPr>
          <p:cNvPr id="25" name="Date Placeholder 3"/>
          <p:cNvSpPr>
            <a:spLocks noGrp="1"/>
          </p:cNvSpPr>
          <p:nvPr>
            <p:ph type="dt" sz="half" idx="10"/>
          </p:nvPr>
        </p:nvSpPr>
        <p:spPr>
          <a:xfrm>
            <a:off x="1023931" y="495024"/>
            <a:ext cx="1865080" cy="182563"/>
          </a:xfrm>
        </p:spPr>
        <p:txBody>
          <a:bodyPr/>
          <a:lstStyle>
            <a:lvl1pPr>
              <a:defRPr kumimoji="0" lang="en-AU" sz="10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Swis721 Lt BT Light"/>
                <a:cs typeface="Swis721 Lt BT Light"/>
              </a:defRPr>
            </a:lvl1pPr>
          </a:lstStyle>
          <a:p>
            <a:pPr>
              <a:lnSpc>
                <a:spcPts val="1000"/>
              </a:lnSpc>
              <a:spcBef>
                <a:spcPct val="0"/>
              </a:spcBef>
              <a:defRPr/>
            </a:pPr>
            <a:r>
              <a:rPr lang="en-US" dirty="0" smtClean="0"/>
              <a:t>00.00.11</a:t>
            </a:r>
            <a:endParaRPr lang="en-US" dirty="0"/>
          </a:p>
        </p:txBody>
      </p:sp>
      <p:pic>
        <p:nvPicPr>
          <p:cNvPr id="26" name="Picture 25" descr="AFLPA Association-CMYK-B.ai"/>
          <p:cNvPicPr>
            <a:picLocks noChangeAspect="1"/>
          </p:cNvPicPr>
          <p:nvPr userDrawn="1"/>
        </p:nvPicPr>
        <mc:AlternateContent xmlns:mc="http://schemas.openxmlformats.org/markup-compatibility/2006">
          <mc:Choice xmlns="" xmlns:mv="urn:schemas-microsoft-com:mac:vml" xmlns:ma="http://schemas.microsoft.com/office/mac/drawingml/2008/main" Requires="ma">
            <p:blipFill>
              <a:blip r:embed="rId2"/>
              <a:stretch>
                <a:fillRect/>
              </a:stretch>
            </p:blipFill>
          </mc:Choice>
          <mc:Fallback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270283" y="270284"/>
            <a:ext cx="757270" cy="224738"/>
          </a:xfrm>
          <a:prstGeom prst="rect">
            <a:avLst/>
          </a:prstGeom>
        </p:spPr>
      </p:pic>
      <p:sp>
        <p:nvSpPr>
          <p:cNvPr id="27" name="Slide Number Placeholder 4"/>
          <p:cNvSpPr txBox="1">
            <a:spLocks/>
          </p:cNvSpPr>
          <p:nvPr userDrawn="1"/>
        </p:nvSpPr>
        <p:spPr>
          <a:xfrm>
            <a:off x="6820147" y="253302"/>
            <a:ext cx="2133600" cy="1922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 sz="800">
                <a:solidFill>
                  <a:schemeClr val="bg1"/>
                </a:solidFill>
                <a:latin typeface="Swis721 Lt BT Light"/>
                <a:cs typeface="Swis721 Lt BT Light"/>
              </a:defRPr>
            </a:lvl1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Swis721 BT Roman"/>
                <a:ea typeface="+mn-ea"/>
                <a:cs typeface="Swis721 BT Roman"/>
              </a:rPr>
              <a:t> Page </a:t>
            </a:r>
            <a:fld id="{AFF6A926-16D0-184B-82A7-0989926996AF}" type="slidenum"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Swis721 BT Roman"/>
                <a:ea typeface="+mn-ea"/>
                <a:cs typeface="Swis721 BT Roman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8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Swis721 BT Roman"/>
              <a:ea typeface="+mn-ea"/>
              <a:cs typeface="Swis721 BT Roman"/>
            </a:endParaRPr>
          </a:p>
        </p:txBody>
      </p:sp>
      <p:sp>
        <p:nvSpPr>
          <p:cNvPr id="28" name="Title 1"/>
          <p:cNvSpPr txBox="1">
            <a:spLocks/>
          </p:cNvSpPr>
          <p:nvPr userDrawn="1"/>
        </p:nvSpPr>
        <p:spPr>
          <a:xfrm>
            <a:off x="1027553" y="270284"/>
            <a:ext cx="1852385" cy="22473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defRPr sz="8000">
                <a:solidFill>
                  <a:schemeClr val="bg1"/>
                </a:solidFill>
                <a:latin typeface="Swis721 Hv BT Heavy"/>
                <a:cs typeface="Swis721 Hv BT Heavy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ts val="1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Swis721 Md BT Medium"/>
                <a:ea typeface="+mj-ea"/>
                <a:cs typeface="Swis721 Md BT Medium"/>
              </a:rPr>
              <a:t>TITLE OF</a:t>
            </a:r>
            <a:br>
              <a:rPr kumimoji="0" lang="en-AU" sz="1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Swis721 Md BT Medium"/>
                <a:ea typeface="+mj-ea"/>
                <a:cs typeface="Swis721 Md BT Medium"/>
              </a:rPr>
            </a:br>
            <a:r>
              <a:rPr kumimoji="0" lang="en-AU" sz="1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Swis721 Md BT Medium"/>
                <a:ea typeface="+mj-ea"/>
                <a:cs typeface="Swis721 Md BT Medium"/>
              </a:rPr>
              <a:t>PRESENTATION</a:t>
            </a: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Swis721 Md BT Medium"/>
              <a:ea typeface="+mj-ea"/>
              <a:cs typeface="Swis721 Md BT Medium"/>
            </a:endParaRPr>
          </a:p>
        </p:txBody>
      </p:sp>
      <p:pic>
        <p:nvPicPr>
          <p:cNvPr id="29" name="Picture 28" descr="AFLPA Association-CMYK-B.ai"/>
          <p:cNvPicPr>
            <a:picLocks noChangeAspect="1"/>
          </p:cNvPicPr>
          <p:nvPr userDrawn="1"/>
        </p:nvPicPr>
        <mc:AlternateContent xmlns:mc="http://schemas.openxmlformats.org/markup-compatibility/2006">
          <mc:Choice xmlns="" xmlns:mv="urn:schemas-microsoft-com:mac:vml" xmlns:ma="http://schemas.microsoft.com/office/mac/drawingml/2008/main" Requires="ma">
            <p:blipFill>
              <a:blip r:embed="rId2"/>
              <a:stretch>
                <a:fillRect/>
              </a:stretch>
            </p:blipFill>
          </mc:Choice>
          <mc:Fallback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270283" y="270284"/>
            <a:ext cx="757270" cy="224738"/>
          </a:xfrm>
          <a:prstGeom prst="rect">
            <a:avLst/>
          </a:prstGeom>
        </p:spPr>
      </p:pic>
      <p:pic>
        <p:nvPicPr>
          <p:cNvPr id="14" name="Picture 13" descr="ForPlayersByPlayers_White.eps"/>
          <p:cNvPicPr>
            <a:picLocks noChangeAspect="1"/>
          </p:cNvPicPr>
          <p:nvPr userDrawn="1"/>
        </p:nvPicPr>
        <mc:AlternateContent xmlns:mc="http://schemas.openxmlformats.org/markup-compatibility/2006">
          <mc:Choice xmlns="" xmlns:mv="urn:schemas-microsoft-com:mac:vml" xmlns:ma="http://schemas.microsoft.com/office/mac/drawingml/2008/main" Requires="ma">
            <p:blipFill>
              <a:blip r:embed="rId5"/>
              <a:stretch>
                <a:fillRect/>
              </a:stretch>
            </p:blipFill>
          </mc:Choice>
          <mc:Fallback>
            <p:blipFill>
              <a:blip r:embed="rId6"/>
              <a:stretch>
                <a:fillRect/>
              </a:stretch>
            </p:blipFill>
          </mc:Fallback>
        </mc:AlternateContent>
        <p:spPr>
          <a:xfrm>
            <a:off x="1152071" y="6467929"/>
            <a:ext cx="965200" cy="2413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9_Title and Content">
    <p:bg>
      <p:bgPr>
        <a:gradFill flip="none" rotWithShape="1">
          <a:gsLst>
            <a:gs pos="0">
              <a:srgbClr val="C24C1C"/>
            </a:gs>
            <a:gs pos="100000">
              <a:srgbClr val="9B3D16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6"/>
          <p:cNvSpPr txBox="1"/>
          <p:nvPr/>
        </p:nvSpPr>
        <p:spPr>
          <a:xfrm>
            <a:off x="1023931" y="4757960"/>
            <a:ext cx="1906291" cy="369332"/>
          </a:xfrm>
          <a:prstGeom prst="rect">
            <a:avLst/>
          </a:prstGeom>
        </p:spPr>
        <p:txBody>
          <a:bodyPr vert="horz" wrap="none" lIns="91440" tIns="45720" rIns="91440" bIns="45720" rtlCol="0" anchor="ctr">
            <a:spAutoFit/>
          </a:bodyPr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Swis721 BT Bold"/>
                <a:ea typeface="+mj-ea"/>
                <a:cs typeface="Swis721 BT Bold"/>
              </a:rPr>
              <a:t>Nathan Buckley</a:t>
            </a:r>
          </a:p>
        </p:txBody>
      </p:sp>
      <p:sp>
        <p:nvSpPr>
          <p:cNvPr id="20" name="TextBox 19"/>
          <p:cNvSpPr txBox="1"/>
          <p:nvPr userDrawn="1"/>
        </p:nvSpPr>
        <p:spPr>
          <a:xfrm>
            <a:off x="816431" y="1855104"/>
            <a:ext cx="7792356" cy="3161397"/>
          </a:xfrm>
          <a:prstGeom prst="rect">
            <a:avLst/>
          </a:prstGeom>
        </p:spPr>
        <p:txBody>
          <a:bodyPr vert="horz" wrap="square" lIns="91440" tIns="45720" rIns="91440" bIns="45720" rtlCol="0" anchor="t">
            <a:noAutofit/>
          </a:bodyPr>
          <a:lstStyle/>
          <a:p>
            <a:pPr marL="198000" marR="0" lvl="0" indent="-360000" algn="l" defTabSz="457200" rtl="0" eaLnBrk="1" fontAlgn="auto" latinLnBrk="0" hangingPunct="1">
              <a:lnSpc>
                <a:spcPts val="3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400" b="1" i="0" cap="all" spc="0" dirty="0" smtClean="0">
                <a:solidFill>
                  <a:schemeClr val="bg1"/>
                </a:solidFill>
                <a:latin typeface="Berthold Akzidenz-Grotesk"/>
                <a:cs typeface="Akzidenz Grotesk BE"/>
              </a:rPr>
              <a:t>“INJURY</a:t>
            </a:r>
            <a:r>
              <a:rPr lang="en-US" sz="3400" b="1" i="0" cap="all" spc="0" baseline="0" dirty="0" smtClean="0">
                <a:solidFill>
                  <a:schemeClr val="bg1"/>
                </a:solidFill>
                <a:latin typeface="Berthold Akzidenz-Grotesk"/>
                <a:cs typeface="Akzidenz Grotesk BE"/>
              </a:rPr>
              <a:t> PAYMENTS WAS ANOTHER ONE… THOSE </a:t>
            </a:r>
            <a:br>
              <a:rPr lang="en-US" sz="3400" b="1" i="0" cap="all" spc="0" baseline="0" dirty="0" smtClean="0">
                <a:solidFill>
                  <a:schemeClr val="bg1"/>
                </a:solidFill>
                <a:latin typeface="Berthold Akzidenz-Grotesk"/>
                <a:cs typeface="Akzidenz Grotesk BE"/>
              </a:rPr>
            </a:br>
            <a:r>
              <a:rPr lang="en-US" sz="3400" b="1" i="0" cap="all" spc="0" baseline="0" dirty="0" smtClean="0">
                <a:solidFill>
                  <a:schemeClr val="bg1"/>
                </a:solidFill>
                <a:latin typeface="Berthold Akzidenz-Grotesk"/>
                <a:cs typeface="Akzidenz Grotesk BE"/>
              </a:rPr>
              <a:t>THINGS WERE LOOKED AT, </a:t>
            </a:r>
            <a:br>
              <a:rPr lang="en-US" sz="3400" b="1" i="0" cap="all" spc="0" baseline="0" dirty="0" smtClean="0">
                <a:solidFill>
                  <a:schemeClr val="bg1"/>
                </a:solidFill>
                <a:latin typeface="Berthold Akzidenz-Grotesk"/>
                <a:cs typeface="Akzidenz Grotesk BE"/>
              </a:rPr>
            </a:br>
            <a:r>
              <a:rPr lang="en-US" sz="3400" b="1" i="0" cap="all" spc="0" baseline="0" dirty="0" smtClean="0">
                <a:solidFill>
                  <a:schemeClr val="bg1"/>
                </a:solidFill>
                <a:latin typeface="Berthold Akzidenz-Grotesk"/>
                <a:cs typeface="Akzidenz Grotesk BE"/>
              </a:rPr>
              <a:t>AND </a:t>
            </a:r>
            <a:r>
              <a:rPr lang="en-US" sz="3400" b="1" i="0" cap="all" spc="0" dirty="0" smtClean="0">
                <a:solidFill>
                  <a:schemeClr val="tx1"/>
                </a:solidFill>
                <a:latin typeface="Berthold Akzidenz-Grotesk"/>
                <a:cs typeface="Akzidenz Grotesk BE"/>
              </a:rPr>
              <a:t>WITHOUT THE VOICE OF THE PLAYERS, THOSE THINGS JUST COULDN’T BE DONE.”</a:t>
            </a:r>
          </a:p>
        </p:txBody>
      </p:sp>
      <p:sp>
        <p:nvSpPr>
          <p:cNvPr id="23" name="Slide Number Placeholder 4"/>
          <p:cNvSpPr txBox="1">
            <a:spLocks/>
          </p:cNvSpPr>
          <p:nvPr userDrawn="1"/>
        </p:nvSpPr>
        <p:spPr>
          <a:xfrm>
            <a:off x="6820147" y="253302"/>
            <a:ext cx="2133600" cy="1922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 sz="800">
                <a:solidFill>
                  <a:schemeClr val="bg1"/>
                </a:solidFill>
                <a:latin typeface="Swis721 Lt BT Light"/>
                <a:cs typeface="Swis721 Lt BT Light"/>
              </a:defRPr>
            </a:lvl1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23232"/>
                </a:solidFill>
                <a:effectLst/>
                <a:uLnTx/>
                <a:uFillTx/>
                <a:latin typeface="Swis721 BT Roman"/>
                <a:ea typeface="+mn-ea"/>
                <a:cs typeface="Swis721 BT Roman"/>
              </a:rPr>
              <a:t> Page </a:t>
            </a:r>
            <a:fld id="{AFF6A926-16D0-184B-82A7-0989926996AF}" type="slidenum"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srgbClr val="323232"/>
                </a:solidFill>
                <a:effectLst/>
                <a:uLnTx/>
                <a:uFillTx/>
                <a:latin typeface="Swis721 BT Roman"/>
                <a:ea typeface="+mn-ea"/>
                <a:cs typeface="Swis721 BT Roman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800" b="0" i="0" u="none" strike="noStrike" kern="1200" cap="none" spc="0" normalizeH="0" baseline="0" noProof="0" dirty="0">
              <a:ln>
                <a:noFill/>
              </a:ln>
              <a:solidFill>
                <a:srgbClr val="323232"/>
              </a:solidFill>
              <a:effectLst/>
              <a:uLnTx/>
              <a:uFillTx/>
              <a:latin typeface="Swis721 BT Roman"/>
              <a:ea typeface="+mn-ea"/>
              <a:cs typeface="Swis721 BT Roman"/>
            </a:endParaRPr>
          </a:p>
        </p:txBody>
      </p:sp>
      <p:sp>
        <p:nvSpPr>
          <p:cNvPr id="24" name="Title 1"/>
          <p:cNvSpPr txBox="1">
            <a:spLocks/>
          </p:cNvSpPr>
          <p:nvPr userDrawn="1"/>
        </p:nvSpPr>
        <p:spPr>
          <a:xfrm>
            <a:off x="1027553" y="270284"/>
            <a:ext cx="1852385" cy="22473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defRPr sz="8000">
                <a:solidFill>
                  <a:schemeClr val="bg1"/>
                </a:solidFill>
                <a:latin typeface="Swis721 Hv BT Heavy"/>
                <a:cs typeface="Swis721 Hv BT Heavy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ts val="1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23232"/>
                </a:solidFill>
                <a:effectLst/>
                <a:uLnTx/>
                <a:uFillTx/>
                <a:latin typeface="Swis721 Md BT Medium"/>
                <a:ea typeface="+mj-ea"/>
                <a:cs typeface="Swis721 Md BT Medium"/>
              </a:rPr>
              <a:t>TITLE OF</a:t>
            </a:r>
            <a:br>
              <a:rPr kumimoji="0" lang="en-AU" sz="1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23232"/>
                </a:solidFill>
                <a:effectLst/>
                <a:uLnTx/>
                <a:uFillTx/>
                <a:latin typeface="Swis721 Md BT Medium"/>
                <a:ea typeface="+mj-ea"/>
                <a:cs typeface="Swis721 Md BT Medium"/>
              </a:rPr>
            </a:br>
            <a:r>
              <a:rPr kumimoji="0" lang="en-AU" sz="1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23232"/>
                </a:solidFill>
                <a:effectLst/>
                <a:uLnTx/>
                <a:uFillTx/>
                <a:latin typeface="Swis721 Md BT Medium"/>
                <a:ea typeface="+mj-ea"/>
                <a:cs typeface="Swis721 Md BT Medium"/>
              </a:rPr>
              <a:t>PRESENTATION</a:t>
            </a: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rgbClr val="323232"/>
              </a:solidFill>
              <a:effectLst/>
              <a:uLnTx/>
              <a:uFillTx/>
              <a:latin typeface="Swis721 Md BT Medium"/>
              <a:ea typeface="+mj-ea"/>
              <a:cs typeface="Swis721 Md BT Medium"/>
            </a:endParaRPr>
          </a:p>
        </p:txBody>
      </p:sp>
      <p:sp>
        <p:nvSpPr>
          <p:cNvPr id="25" name="Date Placeholder 3"/>
          <p:cNvSpPr>
            <a:spLocks noGrp="1"/>
          </p:cNvSpPr>
          <p:nvPr>
            <p:ph type="dt" sz="half" idx="10"/>
          </p:nvPr>
        </p:nvSpPr>
        <p:spPr>
          <a:xfrm>
            <a:off x="1023931" y="495024"/>
            <a:ext cx="1865080" cy="182563"/>
          </a:xfrm>
        </p:spPr>
        <p:txBody>
          <a:bodyPr/>
          <a:lstStyle>
            <a:lvl1pPr>
              <a:defRPr kumimoji="0" lang="en-AU" sz="10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Swis721 Lt BT Light"/>
                <a:cs typeface="Swis721 Lt BT Light"/>
              </a:defRPr>
            </a:lvl1pPr>
          </a:lstStyle>
          <a:p>
            <a:pPr>
              <a:lnSpc>
                <a:spcPts val="1000"/>
              </a:lnSpc>
              <a:spcBef>
                <a:spcPct val="0"/>
              </a:spcBef>
              <a:defRPr/>
            </a:pPr>
            <a:r>
              <a:rPr lang="en-US" dirty="0" smtClean="0"/>
              <a:t>00.00.11</a:t>
            </a:r>
            <a:endParaRPr lang="en-US" dirty="0"/>
          </a:p>
        </p:txBody>
      </p:sp>
      <p:pic>
        <p:nvPicPr>
          <p:cNvPr id="26" name="Picture 25" descr="AFLPA Association-CMYK-B.ai"/>
          <p:cNvPicPr>
            <a:picLocks noChangeAspect="1"/>
          </p:cNvPicPr>
          <p:nvPr userDrawn="1"/>
        </p:nvPicPr>
        <mc:AlternateContent xmlns:mc="http://schemas.openxmlformats.org/markup-compatibility/2006">
          <mc:Choice xmlns="" xmlns:mv="urn:schemas-microsoft-com:mac:vml" xmlns:ma="http://schemas.microsoft.com/office/mac/drawingml/2008/main" Requires="ma">
            <p:blipFill>
              <a:blip r:embed="rId2"/>
              <a:stretch>
                <a:fillRect/>
              </a:stretch>
            </p:blipFill>
          </mc:Choice>
          <mc:Fallback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270283" y="270284"/>
            <a:ext cx="757270" cy="224738"/>
          </a:xfrm>
          <a:prstGeom prst="rect">
            <a:avLst/>
          </a:prstGeom>
        </p:spPr>
      </p:pic>
      <p:sp>
        <p:nvSpPr>
          <p:cNvPr id="27" name="Slide Number Placeholder 4"/>
          <p:cNvSpPr txBox="1">
            <a:spLocks/>
          </p:cNvSpPr>
          <p:nvPr userDrawn="1"/>
        </p:nvSpPr>
        <p:spPr>
          <a:xfrm>
            <a:off x="6820147" y="253302"/>
            <a:ext cx="2133600" cy="1922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 sz="800">
                <a:solidFill>
                  <a:schemeClr val="bg1"/>
                </a:solidFill>
                <a:latin typeface="Swis721 Lt BT Light"/>
                <a:cs typeface="Swis721 Lt BT Light"/>
              </a:defRPr>
            </a:lvl1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Swis721 BT Roman"/>
                <a:ea typeface="+mn-ea"/>
                <a:cs typeface="Swis721 BT Roman"/>
              </a:rPr>
              <a:t> Page </a:t>
            </a:r>
            <a:fld id="{AFF6A926-16D0-184B-82A7-0989926996AF}" type="slidenum"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Swis721 BT Roman"/>
                <a:ea typeface="+mn-ea"/>
                <a:cs typeface="Swis721 BT Roman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8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Swis721 BT Roman"/>
              <a:ea typeface="+mn-ea"/>
              <a:cs typeface="Swis721 BT Roman"/>
            </a:endParaRPr>
          </a:p>
        </p:txBody>
      </p:sp>
      <p:sp>
        <p:nvSpPr>
          <p:cNvPr id="28" name="Title 1"/>
          <p:cNvSpPr txBox="1">
            <a:spLocks/>
          </p:cNvSpPr>
          <p:nvPr userDrawn="1"/>
        </p:nvSpPr>
        <p:spPr>
          <a:xfrm>
            <a:off x="1027553" y="270284"/>
            <a:ext cx="1852385" cy="22473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defRPr sz="8000">
                <a:solidFill>
                  <a:schemeClr val="bg1"/>
                </a:solidFill>
                <a:latin typeface="Swis721 Hv BT Heavy"/>
                <a:cs typeface="Swis721 Hv BT Heavy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ts val="1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Swis721 Md BT Medium"/>
                <a:ea typeface="+mj-ea"/>
                <a:cs typeface="Swis721 Md BT Medium"/>
              </a:rPr>
              <a:t>TITLE OF</a:t>
            </a:r>
            <a:br>
              <a:rPr kumimoji="0" lang="en-AU" sz="1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Swis721 Md BT Medium"/>
                <a:ea typeface="+mj-ea"/>
                <a:cs typeface="Swis721 Md BT Medium"/>
              </a:rPr>
            </a:br>
            <a:r>
              <a:rPr kumimoji="0" lang="en-AU" sz="1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Swis721 Md BT Medium"/>
                <a:ea typeface="+mj-ea"/>
                <a:cs typeface="Swis721 Md BT Medium"/>
              </a:rPr>
              <a:t>PRESENTATION</a:t>
            </a: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Swis721 Md BT Medium"/>
              <a:ea typeface="+mj-ea"/>
              <a:cs typeface="Swis721 Md BT Medium"/>
            </a:endParaRPr>
          </a:p>
        </p:txBody>
      </p:sp>
      <p:pic>
        <p:nvPicPr>
          <p:cNvPr id="29" name="Picture 28" descr="AFLPA Association-CMYK-B.ai"/>
          <p:cNvPicPr>
            <a:picLocks noChangeAspect="1"/>
          </p:cNvPicPr>
          <p:nvPr userDrawn="1"/>
        </p:nvPicPr>
        <mc:AlternateContent xmlns:mc="http://schemas.openxmlformats.org/markup-compatibility/2006">
          <mc:Choice xmlns="" xmlns:mv="urn:schemas-microsoft-com:mac:vml" xmlns:ma="http://schemas.microsoft.com/office/mac/drawingml/2008/main" Requires="ma">
            <p:blipFill>
              <a:blip r:embed="rId2"/>
              <a:stretch>
                <a:fillRect/>
              </a:stretch>
            </p:blipFill>
          </mc:Choice>
          <mc:Fallback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270283" y="270284"/>
            <a:ext cx="757270" cy="224738"/>
          </a:xfrm>
          <a:prstGeom prst="rect">
            <a:avLst/>
          </a:prstGeom>
        </p:spPr>
      </p:pic>
      <p:pic>
        <p:nvPicPr>
          <p:cNvPr id="14" name="Picture 13" descr="ForPlayersByPlayers_White.eps"/>
          <p:cNvPicPr>
            <a:picLocks noChangeAspect="1"/>
          </p:cNvPicPr>
          <p:nvPr userDrawn="1"/>
        </p:nvPicPr>
        <mc:AlternateContent xmlns:mc="http://schemas.openxmlformats.org/markup-compatibility/2006">
          <mc:Choice xmlns="" xmlns:mv="urn:schemas-microsoft-com:mac:vml" xmlns:ma="http://schemas.microsoft.com/office/mac/drawingml/2008/main" Requires="ma">
            <p:blipFill>
              <a:blip r:embed="rId5"/>
              <a:stretch>
                <a:fillRect/>
              </a:stretch>
            </p:blipFill>
          </mc:Choice>
          <mc:Fallback>
            <p:blipFill>
              <a:blip r:embed="rId6"/>
              <a:stretch>
                <a:fillRect/>
              </a:stretch>
            </p:blipFill>
          </mc:Fallback>
        </mc:AlternateContent>
        <p:spPr>
          <a:xfrm>
            <a:off x="1152071" y="6467929"/>
            <a:ext cx="965200" cy="2413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0_Title and Content">
    <p:bg>
      <p:bgPr>
        <a:gradFill flip="none" rotWithShape="1">
          <a:gsLst>
            <a:gs pos="0">
              <a:srgbClr val="536474"/>
            </a:gs>
            <a:gs pos="100000">
              <a:srgbClr val="42505D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Slide Number Placeholder 4"/>
          <p:cNvSpPr txBox="1">
            <a:spLocks/>
          </p:cNvSpPr>
          <p:nvPr userDrawn="1"/>
        </p:nvSpPr>
        <p:spPr>
          <a:xfrm>
            <a:off x="6820147" y="253302"/>
            <a:ext cx="2133600" cy="1922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 sz="800">
                <a:solidFill>
                  <a:schemeClr val="bg1"/>
                </a:solidFill>
                <a:latin typeface="Swis721 Lt BT Light"/>
                <a:cs typeface="Swis721 Lt BT Light"/>
              </a:defRPr>
            </a:lvl1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23232"/>
                </a:solidFill>
                <a:effectLst/>
                <a:uLnTx/>
                <a:uFillTx/>
                <a:latin typeface="Swis721 BT Roman"/>
                <a:ea typeface="+mn-ea"/>
                <a:cs typeface="Swis721 BT Roman"/>
              </a:rPr>
              <a:t> Page </a:t>
            </a:r>
            <a:fld id="{AFF6A926-16D0-184B-82A7-0989926996AF}" type="slidenum"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srgbClr val="323232"/>
                </a:solidFill>
                <a:effectLst/>
                <a:uLnTx/>
                <a:uFillTx/>
                <a:latin typeface="Swis721 BT Roman"/>
                <a:ea typeface="+mn-ea"/>
                <a:cs typeface="Swis721 BT Roman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800" b="0" i="0" u="none" strike="noStrike" kern="1200" cap="none" spc="0" normalizeH="0" baseline="0" noProof="0" dirty="0">
              <a:ln>
                <a:noFill/>
              </a:ln>
              <a:solidFill>
                <a:srgbClr val="323232"/>
              </a:solidFill>
              <a:effectLst/>
              <a:uLnTx/>
              <a:uFillTx/>
              <a:latin typeface="Swis721 BT Roman"/>
              <a:ea typeface="+mn-ea"/>
              <a:cs typeface="Swis721 BT Roman"/>
            </a:endParaRPr>
          </a:p>
        </p:txBody>
      </p:sp>
      <p:sp>
        <p:nvSpPr>
          <p:cNvPr id="24" name="Title 1"/>
          <p:cNvSpPr txBox="1">
            <a:spLocks/>
          </p:cNvSpPr>
          <p:nvPr userDrawn="1"/>
        </p:nvSpPr>
        <p:spPr>
          <a:xfrm>
            <a:off x="1027553" y="270284"/>
            <a:ext cx="1852385" cy="22473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defRPr sz="8000">
                <a:solidFill>
                  <a:schemeClr val="bg1"/>
                </a:solidFill>
                <a:latin typeface="Swis721 Hv BT Heavy"/>
                <a:cs typeface="Swis721 Hv BT Heavy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ts val="1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23232"/>
                </a:solidFill>
                <a:effectLst/>
                <a:uLnTx/>
                <a:uFillTx/>
                <a:latin typeface="Swis721 Md BT Medium"/>
                <a:ea typeface="+mj-ea"/>
                <a:cs typeface="Swis721 Md BT Medium"/>
              </a:rPr>
              <a:t>TITLE OF</a:t>
            </a:r>
            <a:br>
              <a:rPr kumimoji="0" lang="en-AU" sz="1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23232"/>
                </a:solidFill>
                <a:effectLst/>
                <a:uLnTx/>
                <a:uFillTx/>
                <a:latin typeface="Swis721 Md BT Medium"/>
                <a:ea typeface="+mj-ea"/>
                <a:cs typeface="Swis721 Md BT Medium"/>
              </a:rPr>
            </a:br>
            <a:r>
              <a:rPr kumimoji="0" lang="en-AU" sz="1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23232"/>
                </a:solidFill>
                <a:effectLst/>
                <a:uLnTx/>
                <a:uFillTx/>
                <a:latin typeface="Swis721 Md BT Medium"/>
                <a:ea typeface="+mj-ea"/>
                <a:cs typeface="Swis721 Md BT Medium"/>
              </a:rPr>
              <a:t>PRESENTATION</a:t>
            </a: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rgbClr val="323232"/>
              </a:solidFill>
              <a:effectLst/>
              <a:uLnTx/>
              <a:uFillTx/>
              <a:latin typeface="Swis721 Md BT Medium"/>
              <a:ea typeface="+mj-ea"/>
              <a:cs typeface="Swis721 Md BT Medium"/>
            </a:endParaRPr>
          </a:p>
        </p:txBody>
      </p:sp>
      <p:sp>
        <p:nvSpPr>
          <p:cNvPr id="25" name="Date Placeholder 3"/>
          <p:cNvSpPr>
            <a:spLocks noGrp="1"/>
          </p:cNvSpPr>
          <p:nvPr>
            <p:ph type="dt" sz="half" idx="10"/>
          </p:nvPr>
        </p:nvSpPr>
        <p:spPr>
          <a:xfrm>
            <a:off x="1023931" y="495024"/>
            <a:ext cx="1865080" cy="182563"/>
          </a:xfrm>
        </p:spPr>
        <p:txBody>
          <a:bodyPr/>
          <a:lstStyle>
            <a:lvl1pPr>
              <a:defRPr kumimoji="0" lang="en-AU" sz="10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Swis721 Lt BT Light"/>
                <a:cs typeface="Swis721 Lt BT Light"/>
              </a:defRPr>
            </a:lvl1pPr>
          </a:lstStyle>
          <a:p>
            <a:pPr>
              <a:lnSpc>
                <a:spcPts val="1000"/>
              </a:lnSpc>
              <a:spcBef>
                <a:spcPct val="0"/>
              </a:spcBef>
              <a:defRPr/>
            </a:pPr>
            <a:r>
              <a:rPr lang="en-US" dirty="0" smtClean="0"/>
              <a:t>00.00.11</a:t>
            </a:r>
            <a:endParaRPr lang="en-US" dirty="0"/>
          </a:p>
        </p:txBody>
      </p:sp>
      <p:pic>
        <p:nvPicPr>
          <p:cNvPr id="26" name="Picture 25" descr="AFLPA Association-CMYK-B.ai"/>
          <p:cNvPicPr>
            <a:picLocks noChangeAspect="1"/>
          </p:cNvPicPr>
          <p:nvPr userDrawn="1"/>
        </p:nvPicPr>
        <mc:AlternateContent xmlns:mc="http://schemas.openxmlformats.org/markup-compatibility/2006">
          <mc:Choice xmlns="" xmlns:mv="urn:schemas-microsoft-com:mac:vml" xmlns:ma="http://schemas.microsoft.com/office/mac/drawingml/2008/main" Requires="ma">
            <p:blipFill>
              <a:blip r:embed="rId2"/>
              <a:stretch>
                <a:fillRect/>
              </a:stretch>
            </p:blipFill>
          </mc:Choice>
          <mc:Fallback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270283" y="270284"/>
            <a:ext cx="757270" cy="224738"/>
          </a:xfrm>
          <a:prstGeom prst="rect">
            <a:avLst/>
          </a:prstGeom>
        </p:spPr>
      </p:pic>
      <p:sp>
        <p:nvSpPr>
          <p:cNvPr id="27" name="Slide Number Placeholder 4"/>
          <p:cNvSpPr txBox="1">
            <a:spLocks/>
          </p:cNvSpPr>
          <p:nvPr userDrawn="1"/>
        </p:nvSpPr>
        <p:spPr>
          <a:xfrm>
            <a:off x="6820147" y="253302"/>
            <a:ext cx="2133600" cy="1922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 sz="800">
                <a:solidFill>
                  <a:schemeClr val="bg1"/>
                </a:solidFill>
                <a:latin typeface="Swis721 Lt BT Light"/>
                <a:cs typeface="Swis721 Lt BT Light"/>
              </a:defRPr>
            </a:lvl1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wis721 BT Roman"/>
                <a:ea typeface="+mn-ea"/>
                <a:cs typeface="Swis721 BT Roman"/>
              </a:rPr>
              <a:t> Page </a:t>
            </a:r>
            <a:fld id="{AFF6A926-16D0-184B-82A7-0989926996AF}" type="slidenum"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wis721 BT Roman"/>
                <a:ea typeface="+mn-ea"/>
                <a:cs typeface="Swis721 BT Roman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wis721 BT Roman"/>
              <a:ea typeface="+mn-ea"/>
              <a:cs typeface="Swis721 BT Roman"/>
            </a:endParaRPr>
          </a:p>
        </p:txBody>
      </p:sp>
      <p:sp>
        <p:nvSpPr>
          <p:cNvPr id="28" name="Title 1"/>
          <p:cNvSpPr txBox="1">
            <a:spLocks/>
          </p:cNvSpPr>
          <p:nvPr userDrawn="1"/>
        </p:nvSpPr>
        <p:spPr>
          <a:xfrm>
            <a:off x="1027553" y="270284"/>
            <a:ext cx="1852385" cy="22473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defRPr sz="8000">
                <a:solidFill>
                  <a:schemeClr val="bg1"/>
                </a:solidFill>
                <a:latin typeface="Swis721 Hv BT Heavy"/>
                <a:cs typeface="Swis721 Hv BT Heavy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ts val="1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Swis721 Md BT Medium"/>
                <a:ea typeface="+mj-ea"/>
                <a:cs typeface="Swis721 Md BT Medium"/>
              </a:rPr>
              <a:t>TITLE OF</a:t>
            </a:r>
            <a:br>
              <a:rPr kumimoji="0" lang="en-AU" sz="1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Swis721 Md BT Medium"/>
                <a:ea typeface="+mj-ea"/>
                <a:cs typeface="Swis721 Md BT Medium"/>
              </a:rPr>
            </a:br>
            <a:r>
              <a:rPr kumimoji="0" lang="en-AU" sz="1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Swis721 Md BT Medium"/>
                <a:ea typeface="+mj-ea"/>
                <a:cs typeface="Swis721 Md BT Medium"/>
              </a:rPr>
              <a:t>PRESENTATION</a:t>
            </a: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Swis721 Md BT Medium"/>
              <a:ea typeface="+mj-ea"/>
              <a:cs typeface="Swis721 Md BT Medium"/>
            </a:endParaRPr>
          </a:p>
        </p:txBody>
      </p:sp>
      <p:pic>
        <p:nvPicPr>
          <p:cNvPr id="29" name="Picture 28" descr="AFLPA Association-CMYK-B.ai"/>
          <p:cNvPicPr>
            <a:picLocks noChangeAspect="1"/>
          </p:cNvPicPr>
          <p:nvPr userDrawn="1"/>
        </p:nvPicPr>
        <mc:AlternateContent xmlns:mc="http://schemas.openxmlformats.org/markup-compatibility/2006">
          <mc:Choice xmlns="" xmlns:mv="urn:schemas-microsoft-com:mac:vml" xmlns:ma="http://schemas.microsoft.com/office/mac/drawingml/2008/main" Requires="ma">
            <p:blipFill>
              <a:blip r:embed="rId2"/>
              <a:stretch>
                <a:fillRect/>
              </a:stretch>
            </p:blipFill>
          </mc:Choice>
          <mc:Fallback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270283" y="270284"/>
            <a:ext cx="757270" cy="224738"/>
          </a:xfrm>
          <a:prstGeom prst="rect">
            <a:avLst/>
          </a:prstGeom>
        </p:spPr>
      </p:pic>
      <p:pic>
        <p:nvPicPr>
          <p:cNvPr id="14" name="Picture 13" descr="ForPlayersByPlayers_White.eps"/>
          <p:cNvPicPr>
            <a:picLocks noChangeAspect="1"/>
          </p:cNvPicPr>
          <p:nvPr userDrawn="1"/>
        </p:nvPicPr>
        <mc:AlternateContent xmlns:mc="http://schemas.openxmlformats.org/markup-compatibility/2006">
          <mc:Choice xmlns="" xmlns:mv="urn:schemas-microsoft-com:mac:vml" xmlns:ma="http://schemas.microsoft.com/office/mac/drawingml/2008/main" Requires="ma">
            <p:blipFill>
              <a:blip r:embed="rId5"/>
              <a:stretch>
                <a:fillRect/>
              </a:stretch>
            </p:blipFill>
          </mc:Choice>
          <mc:Fallback>
            <p:blipFill>
              <a:blip r:embed="rId6"/>
              <a:stretch>
                <a:fillRect/>
              </a:stretch>
            </p:blipFill>
          </mc:Fallback>
        </mc:AlternateContent>
        <p:spPr>
          <a:xfrm>
            <a:off x="1152071" y="6467929"/>
            <a:ext cx="965200" cy="241300"/>
          </a:xfrm>
          <a:prstGeom prst="rect">
            <a:avLst/>
          </a:prstGeom>
        </p:spPr>
      </p:pic>
      <p:sp>
        <p:nvSpPr>
          <p:cNvPr id="15" name="TextBox 14"/>
          <p:cNvSpPr txBox="1"/>
          <p:nvPr userDrawn="1"/>
        </p:nvSpPr>
        <p:spPr>
          <a:xfrm>
            <a:off x="816431" y="1215571"/>
            <a:ext cx="8137317" cy="3918858"/>
          </a:xfrm>
          <a:prstGeom prst="rect">
            <a:avLst/>
          </a:prstGeom>
        </p:spPr>
        <p:txBody>
          <a:bodyPr vert="horz" wrap="square" lIns="91440" tIns="45720" rIns="91440" bIns="45720" rtlCol="0" anchor="t">
            <a:noAutofit/>
          </a:bodyPr>
          <a:lstStyle/>
          <a:p>
            <a:pPr marL="198000" marR="0" lvl="0" indent="-360000" algn="l" defTabSz="457200" rtl="0" eaLnBrk="1" fontAlgn="auto" latinLnBrk="0" hangingPunct="1">
              <a:lnSpc>
                <a:spcPts val="3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400" b="1" i="0" cap="all" spc="0" dirty="0" smtClean="0">
                <a:solidFill>
                  <a:srgbClr val="FFFFFF"/>
                </a:solidFill>
                <a:latin typeface="Berthold Akzidenz-Grotesk"/>
                <a:cs typeface="Akzidenz Grotesk BE"/>
              </a:rPr>
              <a:t>“I was part of the problem </a:t>
            </a:r>
            <a:br>
              <a:rPr lang="en-US" sz="3400" b="1" i="0" cap="all" spc="0" dirty="0" smtClean="0">
                <a:solidFill>
                  <a:srgbClr val="FFFFFF"/>
                </a:solidFill>
                <a:latin typeface="Berthold Akzidenz-Grotesk"/>
                <a:cs typeface="Akzidenz Grotesk BE"/>
              </a:rPr>
            </a:br>
            <a:r>
              <a:rPr lang="en-US" sz="3400" b="1" i="0" cap="all" spc="0" dirty="0" smtClean="0">
                <a:solidFill>
                  <a:srgbClr val="FFFFFF"/>
                </a:solidFill>
                <a:latin typeface="Berthold Akzidenz-Grotesk"/>
                <a:cs typeface="Akzidenz Grotesk BE"/>
              </a:rPr>
              <a:t>too, because I was one of </a:t>
            </a:r>
            <a:br>
              <a:rPr lang="en-US" sz="3400" b="1" i="0" cap="all" spc="0" dirty="0" smtClean="0">
                <a:solidFill>
                  <a:srgbClr val="FFFFFF"/>
                </a:solidFill>
                <a:latin typeface="Berthold Akzidenz-Grotesk"/>
                <a:cs typeface="Akzidenz Grotesk BE"/>
              </a:rPr>
            </a:br>
            <a:r>
              <a:rPr lang="en-US" sz="3400" b="1" i="0" cap="all" spc="0" dirty="0" smtClean="0">
                <a:solidFill>
                  <a:srgbClr val="FFFFFF"/>
                </a:solidFill>
                <a:latin typeface="Berthold Akzidenz-Grotesk"/>
                <a:cs typeface="Akzidenz Grotesk BE"/>
              </a:rPr>
              <a:t>the more profile players </a:t>
            </a:r>
            <a:br>
              <a:rPr lang="en-US" sz="3400" b="1" i="0" cap="all" spc="0" dirty="0" smtClean="0">
                <a:solidFill>
                  <a:srgbClr val="FFFFFF"/>
                </a:solidFill>
                <a:latin typeface="Berthold Akzidenz-Grotesk"/>
                <a:cs typeface="Akzidenz Grotesk BE"/>
              </a:rPr>
            </a:br>
            <a:r>
              <a:rPr lang="en-US" sz="3400" b="1" i="0" cap="all" spc="0" dirty="0" smtClean="0">
                <a:solidFill>
                  <a:srgbClr val="FFFFFF"/>
                </a:solidFill>
                <a:latin typeface="Berthold Akzidenz-Grotesk"/>
                <a:cs typeface="Akzidenz Grotesk BE"/>
              </a:rPr>
              <a:t>and when Paul Roost stood </a:t>
            </a:r>
            <a:br>
              <a:rPr lang="en-US" sz="3400" b="1" i="0" cap="all" spc="0" dirty="0" smtClean="0">
                <a:solidFill>
                  <a:srgbClr val="FFFFFF"/>
                </a:solidFill>
                <a:latin typeface="Berthold Akzidenz-Grotesk"/>
                <a:cs typeface="Akzidenz Grotesk BE"/>
              </a:rPr>
            </a:br>
            <a:r>
              <a:rPr lang="en-US" sz="3400" b="1" i="0" cap="all" spc="0" dirty="0" smtClean="0">
                <a:solidFill>
                  <a:srgbClr val="FFFFFF"/>
                </a:solidFill>
                <a:latin typeface="Berthold Akzidenz-Grotesk"/>
                <a:cs typeface="Akzidenz Grotesk BE"/>
              </a:rPr>
              <a:t>up and said </a:t>
            </a:r>
            <a:r>
              <a:rPr lang="en-US" sz="3400" b="1" i="0" cap="all" spc="0" dirty="0" smtClean="0">
                <a:solidFill>
                  <a:schemeClr val="tx1"/>
                </a:solidFill>
                <a:latin typeface="Berthold Akzidenz-Grotesk"/>
                <a:cs typeface="Akzidenz Grotesk BE"/>
              </a:rPr>
              <a:t>‘WE NEED SOME TEETH…</a:t>
            </a:r>
            <a:r>
              <a:rPr lang="en-US" sz="3400" b="1" i="0" cap="all" spc="0" baseline="0" dirty="0" smtClean="0">
                <a:solidFill>
                  <a:schemeClr val="tx1"/>
                </a:solidFill>
                <a:latin typeface="Berthold Akzidenz-Grotesk"/>
                <a:cs typeface="Akzidenz Grotesk BE"/>
              </a:rPr>
              <a:t> IF BLOKES LIKE DERMOTT ARE WILLING TO STAND UP, THE AFL WILL TAKE NOTICE.”</a:t>
            </a:r>
            <a:endParaRPr lang="en-US" sz="3400" b="1" i="0" cap="all" spc="0" dirty="0" smtClean="0">
              <a:solidFill>
                <a:schemeClr val="tx1"/>
              </a:solidFill>
              <a:latin typeface="Berthold Akzidenz-Grotesk"/>
              <a:cs typeface="Akzidenz Grotesk BE"/>
            </a:endParaRPr>
          </a:p>
          <a:p>
            <a:pPr marL="198000" lvl="0" indent="-360000">
              <a:lnSpc>
                <a:spcPts val="3200"/>
              </a:lnSpc>
              <a:spcAft>
                <a:spcPts val="0"/>
              </a:spcAft>
            </a:pPr>
            <a:endParaRPr lang="en-US" sz="3400" b="1" i="0" cap="all" spc="0" dirty="0" smtClean="0">
              <a:solidFill>
                <a:schemeClr val="tx1"/>
              </a:solidFill>
              <a:latin typeface="Berthold Akzidenz-Grotesk"/>
              <a:cs typeface="Akzidenz Grotesk BE"/>
            </a:endParaRPr>
          </a:p>
        </p:txBody>
      </p:sp>
      <p:sp>
        <p:nvSpPr>
          <p:cNvPr id="18" name="TextBox 17"/>
          <p:cNvSpPr txBox="1"/>
          <p:nvPr userDrawn="1"/>
        </p:nvSpPr>
        <p:spPr>
          <a:xfrm>
            <a:off x="1023931" y="4904422"/>
            <a:ext cx="2082621" cy="369332"/>
          </a:xfrm>
          <a:prstGeom prst="rect">
            <a:avLst/>
          </a:prstGeom>
        </p:spPr>
        <p:txBody>
          <a:bodyPr vert="horz" wrap="none" lIns="91440" tIns="45720" rIns="91440" bIns="45720" rtlCol="0" anchor="ctr">
            <a:spAutoFit/>
          </a:bodyPr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Swis721 BT Bold"/>
                <a:ea typeface="+mj-ea"/>
                <a:cs typeface="Swis721 BT Bold"/>
              </a:rPr>
              <a:t>Dermott Brereton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Title Slide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AFLPA Association-CMYK-B.ai"/>
          <p:cNvPicPr>
            <a:picLocks noChangeAspect="1"/>
          </p:cNvPicPr>
          <p:nvPr/>
        </p:nvPicPr>
        <mc:AlternateContent xmlns:mc="http://schemas.openxmlformats.org/markup-compatibility/2006">
          <mc:Choice xmlns="" xmlns:mv="urn:schemas-microsoft-com:mac:vml" xmlns:ma="http://schemas.microsoft.com/office/mac/drawingml/2008/main" Requires="ma">
            <p:blipFill>
              <a:blip r:embed="rId3"/>
              <a:stretch>
                <a:fillRect/>
              </a:stretch>
            </p:blipFill>
          </mc:Choice>
          <mc:Fallback>
            <p:blipFill>
              <a:blip r:embed="rId4"/>
              <a:stretch>
                <a:fillRect/>
              </a:stretch>
            </p:blipFill>
          </mc:Fallback>
        </mc:AlternateContent>
        <p:spPr>
          <a:xfrm>
            <a:off x="270283" y="270284"/>
            <a:ext cx="757270" cy="224738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0" y="2823817"/>
            <a:ext cx="9144000" cy="1326704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Autofit/>
          </a:bodyPr>
          <a:lstStyle/>
          <a:p>
            <a:pPr marL="0" marR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AU" sz="10000" dirty="0" smtClean="0">
                <a:solidFill>
                  <a:schemeClr val="bg1"/>
                </a:solidFill>
                <a:latin typeface="Swis721 Hv BT Heavy"/>
                <a:cs typeface="Swis721 Hv BT Heavy"/>
              </a:rPr>
              <a:t>United.</a:t>
            </a:r>
            <a:endParaRPr kumimoji="0" lang="en-US" sz="10000" b="0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Swis721 Hv BT Heavy"/>
              <a:ea typeface="+mj-ea"/>
              <a:cs typeface="Swis721 Hv BT Heavy"/>
            </a:endParaRPr>
          </a:p>
        </p:txBody>
      </p:sp>
      <p:pic>
        <p:nvPicPr>
          <p:cNvPr id="13" name="Picture 12" descr="AFLPA Association-CMYK-B.ai"/>
          <p:cNvPicPr>
            <a:picLocks noChangeAspect="1"/>
          </p:cNvPicPr>
          <p:nvPr userDrawn="1"/>
        </p:nvPicPr>
        <mc:AlternateContent xmlns:mc="http://schemas.openxmlformats.org/markup-compatibility/2006">
          <mc:Choice xmlns="" xmlns:mv="urn:schemas-microsoft-com:mac:vml" xmlns:ma="http://schemas.microsoft.com/office/mac/drawingml/2008/main" Requires="ma">
            <p:blipFill>
              <a:blip r:embed="rId3"/>
              <a:stretch>
                <a:fillRect/>
              </a:stretch>
            </p:blipFill>
          </mc:Choice>
          <mc:Fallback>
            <p:blipFill>
              <a:blip r:embed="rId4"/>
              <a:stretch>
                <a:fillRect/>
              </a:stretch>
            </p:blipFill>
          </mc:Fallback>
        </mc:AlternateContent>
        <p:spPr>
          <a:xfrm>
            <a:off x="270283" y="270284"/>
            <a:ext cx="757270" cy="224738"/>
          </a:xfrm>
          <a:prstGeom prst="rect">
            <a:avLst/>
          </a:prstGeom>
        </p:spPr>
      </p:pic>
      <p:sp>
        <p:nvSpPr>
          <p:cNvPr id="14" name="TextBox 13"/>
          <p:cNvSpPr txBox="1"/>
          <p:nvPr userDrawn="1"/>
        </p:nvSpPr>
        <p:spPr>
          <a:xfrm>
            <a:off x="0" y="2823817"/>
            <a:ext cx="9144000" cy="1326704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Autofit/>
          </a:bodyPr>
          <a:lstStyle/>
          <a:p>
            <a:pPr marL="0" marR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AU" sz="10000" dirty="0" smtClean="0">
                <a:solidFill>
                  <a:schemeClr val="bg1"/>
                </a:solidFill>
                <a:latin typeface="Swis721 Hv BT Heavy"/>
                <a:cs typeface="Swis721 Hv BT Heavy"/>
              </a:rPr>
              <a:t>United.</a:t>
            </a:r>
            <a:endParaRPr kumimoji="0" lang="en-US" sz="10000" b="0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Swis721 Hv BT Heavy"/>
              <a:ea typeface="+mj-ea"/>
              <a:cs typeface="Swis721 Hv BT Heavy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Title Slide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0" y="2823817"/>
            <a:ext cx="9144000" cy="1326704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Autofit/>
          </a:bodyPr>
          <a:lstStyle/>
          <a:p>
            <a:pPr marL="0" marR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AU" sz="10000" spc="-150" dirty="0" smtClean="0">
                <a:solidFill>
                  <a:schemeClr val="bg1"/>
                </a:solidFill>
                <a:latin typeface="Swis721 Hv BT Heavy"/>
                <a:cs typeface="Swis721 Hv BT Heavy"/>
              </a:rPr>
              <a:t>Courageous</a:t>
            </a:r>
            <a:r>
              <a:rPr lang="en-AU" sz="10000" dirty="0" smtClean="0">
                <a:solidFill>
                  <a:schemeClr val="bg1"/>
                </a:solidFill>
                <a:latin typeface="Swis721 Hv BT Heavy"/>
                <a:cs typeface="Swis721 Hv BT Heavy"/>
              </a:rPr>
              <a:t>.</a:t>
            </a:r>
            <a:endParaRPr kumimoji="0" lang="en-US" sz="10000" b="0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Swis721 Hv BT Heavy"/>
              <a:ea typeface="+mj-ea"/>
              <a:cs typeface="Swis721 Hv BT Heavy"/>
            </a:endParaRPr>
          </a:p>
        </p:txBody>
      </p:sp>
      <p:sp>
        <p:nvSpPr>
          <p:cNvPr id="16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820147" y="253302"/>
            <a:ext cx="2133600" cy="192203"/>
          </a:xfrm>
        </p:spPr>
        <p:txBody>
          <a:bodyPr/>
          <a:lstStyle>
            <a:lvl1pPr>
              <a:defRPr sz="800" b="0" i="0">
                <a:solidFill>
                  <a:schemeClr val="bg1"/>
                </a:solidFill>
                <a:latin typeface="Swis721 BT Roman"/>
                <a:cs typeface="Swis721 BT Roman"/>
              </a:defRPr>
            </a:lvl1pPr>
          </a:lstStyle>
          <a:p>
            <a:r>
              <a:rPr lang="en-US" dirty="0" smtClean="0"/>
              <a:t> Page </a:t>
            </a:r>
            <a:fld id="{AFF6A926-16D0-184B-82A7-0989926996A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7" name="Title 1"/>
          <p:cNvSpPr txBox="1">
            <a:spLocks/>
          </p:cNvSpPr>
          <p:nvPr/>
        </p:nvSpPr>
        <p:spPr>
          <a:xfrm>
            <a:off x="1027553" y="270284"/>
            <a:ext cx="1852385" cy="22473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defRPr sz="8000">
                <a:solidFill>
                  <a:schemeClr val="bg1"/>
                </a:solidFill>
                <a:latin typeface="Swis721 Hv BT Heavy"/>
                <a:cs typeface="Swis721 Hv BT Heavy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ts val="1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Swis721 Md BT Medium"/>
                <a:ea typeface="+mj-ea"/>
                <a:cs typeface="Swis721 Md BT Medium"/>
              </a:rPr>
              <a:t>TITLE OF</a:t>
            </a:r>
            <a:br>
              <a:rPr kumimoji="0" lang="en-AU" sz="1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Swis721 Md BT Medium"/>
                <a:ea typeface="+mj-ea"/>
                <a:cs typeface="Swis721 Md BT Medium"/>
              </a:rPr>
            </a:br>
            <a:r>
              <a:rPr kumimoji="0" lang="en-AU" sz="1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Swis721 Md BT Medium"/>
                <a:ea typeface="+mj-ea"/>
                <a:cs typeface="Swis721 Md BT Medium"/>
              </a:rPr>
              <a:t>PRESENTATION</a:t>
            </a: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Swis721 Md BT Medium"/>
              <a:ea typeface="+mj-ea"/>
              <a:cs typeface="Swis721 Md BT Medium"/>
            </a:endParaRPr>
          </a:p>
        </p:txBody>
      </p:sp>
      <p:sp>
        <p:nvSpPr>
          <p:cNvPr id="18" name="Date Placeholder 3"/>
          <p:cNvSpPr>
            <a:spLocks noGrp="1"/>
          </p:cNvSpPr>
          <p:nvPr>
            <p:ph type="dt" sz="half" idx="10"/>
          </p:nvPr>
        </p:nvSpPr>
        <p:spPr>
          <a:xfrm>
            <a:off x="1023931" y="495024"/>
            <a:ext cx="1865080" cy="182563"/>
          </a:xfrm>
        </p:spPr>
        <p:txBody>
          <a:bodyPr/>
          <a:lstStyle>
            <a:lvl1pPr>
              <a:defRPr kumimoji="0" lang="en-AU" sz="10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Swis721 Lt BT Light"/>
                <a:cs typeface="Swis721 Lt BT Light"/>
              </a:defRPr>
            </a:lvl1pPr>
          </a:lstStyle>
          <a:p>
            <a:pPr>
              <a:lnSpc>
                <a:spcPts val="1000"/>
              </a:lnSpc>
              <a:spcBef>
                <a:spcPct val="0"/>
              </a:spcBef>
              <a:defRPr/>
            </a:pPr>
            <a:r>
              <a:rPr lang="en-US" dirty="0" smtClean="0"/>
              <a:t>00.00.11</a:t>
            </a:r>
            <a:endParaRPr lang="en-US" dirty="0"/>
          </a:p>
        </p:txBody>
      </p:sp>
      <p:pic>
        <p:nvPicPr>
          <p:cNvPr id="19" name="Picture 18" descr="AFLPA Association-CMYK-B.ai"/>
          <p:cNvPicPr>
            <a:picLocks noChangeAspect="1"/>
          </p:cNvPicPr>
          <p:nvPr/>
        </p:nvPicPr>
        <mc:AlternateContent xmlns:mc="http://schemas.openxmlformats.org/markup-compatibility/2006">
          <mc:Choice xmlns="" xmlns:mv="urn:schemas-microsoft-com:mac:vml" xmlns:ma="http://schemas.microsoft.com/office/mac/drawingml/2008/main" Requires="ma">
            <p:blipFill>
              <a:blip r:embed="rId3"/>
              <a:stretch>
                <a:fillRect/>
              </a:stretch>
            </p:blipFill>
          </mc:Choice>
          <mc:Fallback>
            <p:blipFill>
              <a:blip r:embed="rId4"/>
              <a:stretch>
                <a:fillRect/>
              </a:stretch>
            </p:blipFill>
          </mc:Fallback>
        </mc:AlternateContent>
        <p:spPr>
          <a:xfrm>
            <a:off x="270283" y="270284"/>
            <a:ext cx="757270" cy="224738"/>
          </a:xfrm>
          <a:prstGeom prst="rect">
            <a:avLst/>
          </a:prstGeom>
        </p:spPr>
      </p:pic>
      <p:sp>
        <p:nvSpPr>
          <p:cNvPr id="7" name="TextBox 6"/>
          <p:cNvSpPr txBox="1"/>
          <p:nvPr userDrawn="1"/>
        </p:nvSpPr>
        <p:spPr>
          <a:xfrm>
            <a:off x="0" y="2823817"/>
            <a:ext cx="9144000" cy="1326704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Autofit/>
          </a:bodyPr>
          <a:lstStyle/>
          <a:p>
            <a:pPr marL="0" marR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AU" sz="10000" spc="-150" dirty="0" smtClean="0">
                <a:solidFill>
                  <a:schemeClr val="bg1"/>
                </a:solidFill>
                <a:latin typeface="Swis721 Hv BT Heavy"/>
                <a:cs typeface="Swis721 Hv BT Heavy"/>
              </a:rPr>
              <a:t>Courageous</a:t>
            </a:r>
            <a:r>
              <a:rPr lang="en-AU" sz="10000" dirty="0" smtClean="0">
                <a:solidFill>
                  <a:schemeClr val="bg1"/>
                </a:solidFill>
                <a:latin typeface="Swis721 Hv BT Heavy"/>
                <a:cs typeface="Swis721 Hv BT Heavy"/>
              </a:rPr>
              <a:t>.</a:t>
            </a:r>
            <a:endParaRPr kumimoji="0" lang="en-US" sz="10000" b="0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Swis721 Hv BT Heavy"/>
              <a:ea typeface="+mj-ea"/>
              <a:cs typeface="Swis721 Hv BT Heavy"/>
            </a:endParaRPr>
          </a:p>
        </p:txBody>
      </p:sp>
      <p:sp>
        <p:nvSpPr>
          <p:cNvPr id="8" name="Title 1"/>
          <p:cNvSpPr txBox="1">
            <a:spLocks/>
          </p:cNvSpPr>
          <p:nvPr userDrawn="1"/>
        </p:nvSpPr>
        <p:spPr>
          <a:xfrm>
            <a:off x="1027553" y="270284"/>
            <a:ext cx="1852385" cy="22473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defRPr sz="8000">
                <a:solidFill>
                  <a:schemeClr val="bg1"/>
                </a:solidFill>
                <a:latin typeface="Swis721 Hv BT Heavy"/>
                <a:cs typeface="Swis721 Hv BT Heavy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ts val="1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Swis721 Md BT Medium"/>
                <a:ea typeface="+mj-ea"/>
                <a:cs typeface="Swis721 Md BT Medium"/>
              </a:rPr>
              <a:t>TITLE OF</a:t>
            </a:r>
            <a:br>
              <a:rPr kumimoji="0" lang="en-AU" sz="1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Swis721 Md BT Medium"/>
                <a:ea typeface="+mj-ea"/>
                <a:cs typeface="Swis721 Md BT Medium"/>
              </a:rPr>
            </a:br>
            <a:r>
              <a:rPr kumimoji="0" lang="en-AU" sz="1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Swis721 Md BT Medium"/>
                <a:ea typeface="+mj-ea"/>
                <a:cs typeface="Swis721 Md BT Medium"/>
              </a:rPr>
              <a:t>PRESENTATION</a:t>
            </a: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Swis721 Md BT Medium"/>
              <a:ea typeface="+mj-ea"/>
              <a:cs typeface="Swis721 Md BT Medium"/>
            </a:endParaRPr>
          </a:p>
        </p:txBody>
      </p:sp>
      <p:pic>
        <p:nvPicPr>
          <p:cNvPr id="9" name="Picture 8" descr="AFLPA Association-CMYK-B.ai"/>
          <p:cNvPicPr>
            <a:picLocks noChangeAspect="1"/>
          </p:cNvPicPr>
          <p:nvPr userDrawn="1"/>
        </p:nvPicPr>
        <mc:AlternateContent xmlns:mc="http://schemas.openxmlformats.org/markup-compatibility/2006">
          <mc:Choice xmlns="" xmlns:mv="urn:schemas-microsoft-com:mac:vml" xmlns:ma="http://schemas.microsoft.com/office/mac/drawingml/2008/main" Requires="ma">
            <p:blipFill>
              <a:blip r:embed="rId3"/>
              <a:stretch>
                <a:fillRect/>
              </a:stretch>
            </p:blipFill>
          </mc:Choice>
          <mc:Fallback>
            <p:blipFill>
              <a:blip r:embed="rId4"/>
              <a:stretch>
                <a:fillRect/>
              </a:stretch>
            </p:blipFill>
          </mc:Fallback>
        </mc:AlternateContent>
        <p:spPr>
          <a:xfrm>
            <a:off x="270283" y="270284"/>
            <a:ext cx="757270" cy="22473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Custom Layout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0" y="2823817"/>
            <a:ext cx="9144000" cy="1326704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Autofit/>
          </a:bodyPr>
          <a:lstStyle/>
          <a:p>
            <a:pPr marL="0" marR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AU" sz="10000" spc="-150" dirty="0" smtClean="0">
                <a:solidFill>
                  <a:schemeClr val="bg1"/>
                </a:solidFill>
                <a:latin typeface="Swis721 Hv BT Heavy"/>
                <a:cs typeface="Swis721 Hv BT Heavy"/>
              </a:rPr>
              <a:t>Supportive.</a:t>
            </a:r>
            <a:endParaRPr kumimoji="0" lang="en-US" sz="10000" b="0" i="0" u="none" strike="noStrike" kern="1200" cap="none" spc="-15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Swis721 Hv BT Heavy"/>
              <a:ea typeface="+mj-ea"/>
              <a:cs typeface="Swis721 Hv BT Heavy"/>
            </a:endParaRPr>
          </a:p>
        </p:txBody>
      </p:sp>
      <p:sp>
        <p:nvSpPr>
          <p:cNvPr id="16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820147" y="253302"/>
            <a:ext cx="2133600" cy="192203"/>
          </a:xfrm>
        </p:spPr>
        <p:txBody>
          <a:bodyPr/>
          <a:lstStyle>
            <a:lvl1pPr>
              <a:defRPr sz="800" b="0" i="0">
                <a:solidFill>
                  <a:schemeClr val="bg1"/>
                </a:solidFill>
                <a:latin typeface="Swis721 BT Roman"/>
                <a:cs typeface="Swis721 BT Roman"/>
              </a:defRPr>
            </a:lvl1pPr>
          </a:lstStyle>
          <a:p>
            <a:r>
              <a:rPr lang="en-US" dirty="0" smtClean="0"/>
              <a:t> Page </a:t>
            </a:r>
            <a:fld id="{AFF6A926-16D0-184B-82A7-0989926996A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7" name="Title 1"/>
          <p:cNvSpPr txBox="1">
            <a:spLocks/>
          </p:cNvSpPr>
          <p:nvPr/>
        </p:nvSpPr>
        <p:spPr>
          <a:xfrm>
            <a:off x="1027553" y="270284"/>
            <a:ext cx="1852385" cy="22473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defRPr sz="8000">
                <a:solidFill>
                  <a:schemeClr val="bg1"/>
                </a:solidFill>
                <a:latin typeface="Swis721 Hv BT Heavy"/>
                <a:cs typeface="Swis721 Hv BT Heavy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ts val="1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Swis721 Md BT Medium"/>
                <a:ea typeface="+mj-ea"/>
                <a:cs typeface="Swis721 Md BT Medium"/>
              </a:rPr>
              <a:t>TITLE OF</a:t>
            </a:r>
            <a:br>
              <a:rPr kumimoji="0" lang="en-AU" sz="1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Swis721 Md BT Medium"/>
                <a:ea typeface="+mj-ea"/>
                <a:cs typeface="Swis721 Md BT Medium"/>
              </a:rPr>
            </a:br>
            <a:r>
              <a:rPr kumimoji="0" lang="en-AU" sz="1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Swis721 Md BT Medium"/>
                <a:ea typeface="+mj-ea"/>
                <a:cs typeface="Swis721 Md BT Medium"/>
              </a:rPr>
              <a:t>PRESENTATION</a:t>
            </a: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Swis721 Md BT Medium"/>
              <a:ea typeface="+mj-ea"/>
              <a:cs typeface="Swis721 Md BT Medium"/>
            </a:endParaRPr>
          </a:p>
        </p:txBody>
      </p:sp>
      <p:sp>
        <p:nvSpPr>
          <p:cNvPr id="18" name="Date Placeholder 3"/>
          <p:cNvSpPr>
            <a:spLocks noGrp="1"/>
          </p:cNvSpPr>
          <p:nvPr>
            <p:ph type="dt" sz="half" idx="10"/>
          </p:nvPr>
        </p:nvSpPr>
        <p:spPr>
          <a:xfrm>
            <a:off x="1023931" y="495024"/>
            <a:ext cx="1865080" cy="182563"/>
          </a:xfrm>
        </p:spPr>
        <p:txBody>
          <a:bodyPr/>
          <a:lstStyle>
            <a:lvl1pPr>
              <a:defRPr kumimoji="0" lang="en-AU" sz="10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Swis721 Lt BT Light"/>
                <a:cs typeface="Swis721 Lt BT Light"/>
              </a:defRPr>
            </a:lvl1pPr>
          </a:lstStyle>
          <a:p>
            <a:pPr>
              <a:lnSpc>
                <a:spcPts val="1000"/>
              </a:lnSpc>
              <a:spcBef>
                <a:spcPct val="0"/>
              </a:spcBef>
              <a:defRPr/>
            </a:pPr>
            <a:r>
              <a:rPr lang="en-US" dirty="0" smtClean="0"/>
              <a:t>00.00.11</a:t>
            </a:r>
            <a:endParaRPr lang="en-US" dirty="0"/>
          </a:p>
        </p:txBody>
      </p:sp>
      <p:pic>
        <p:nvPicPr>
          <p:cNvPr id="19" name="Picture 18" descr="AFLPA Association-CMYK-B.ai"/>
          <p:cNvPicPr>
            <a:picLocks noChangeAspect="1"/>
          </p:cNvPicPr>
          <p:nvPr/>
        </p:nvPicPr>
        <mc:AlternateContent xmlns:mc="http://schemas.openxmlformats.org/markup-compatibility/2006">
          <mc:Choice xmlns="" xmlns:mv="urn:schemas-microsoft-com:mac:vml" xmlns:ma="http://schemas.microsoft.com/office/mac/drawingml/2008/main" Requires="ma">
            <p:blipFill>
              <a:blip r:embed="rId3"/>
              <a:stretch>
                <a:fillRect/>
              </a:stretch>
            </p:blipFill>
          </mc:Choice>
          <mc:Fallback>
            <p:blipFill>
              <a:blip r:embed="rId4"/>
              <a:stretch>
                <a:fillRect/>
              </a:stretch>
            </p:blipFill>
          </mc:Fallback>
        </mc:AlternateContent>
        <p:spPr>
          <a:xfrm>
            <a:off x="270283" y="270284"/>
            <a:ext cx="757270" cy="224738"/>
          </a:xfrm>
          <a:prstGeom prst="rect">
            <a:avLst/>
          </a:prstGeom>
        </p:spPr>
      </p:pic>
      <p:sp>
        <p:nvSpPr>
          <p:cNvPr id="8" name="TextBox 7"/>
          <p:cNvSpPr txBox="1"/>
          <p:nvPr userDrawn="1"/>
        </p:nvSpPr>
        <p:spPr>
          <a:xfrm>
            <a:off x="0" y="2823817"/>
            <a:ext cx="9144000" cy="1326704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Autofit/>
          </a:bodyPr>
          <a:lstStyle/>
          <a:p>
            <a:pPr marL="0" marR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AU" sz="10000" spc="-150" dirty="0" smtClean="0">
                <a:solidFill>
                  <a:schemeClr val="bg1"/>
                </a:solidFill>
                <a:latin typeface="Swis721 Hv BT Heavy"/>
                <a:cs typeface="Swis721 Hv BT Heavy"/>
              </a:rPr>
              <a:t>Supportive.</a:t>
            </a:r>
            <a:endParaRPr kumimoji="0" lang="en-US" sz="10000" b="0" i="0" u="none" strike="noStrike" kern="1200" cap="none" spc="-15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Swis721 Hv BT Heavy"/>
              <a:ea typeface="+mj-ea"/>
              <a:cs typeface="Swis721 Hv BT Heavy"/>
            </a:endParaRPr>
          </a:p>
        </p:txBody>
      </p:sp>
      <p:sp>
        <p:nvSpPr>
          <p:cNvPr id="9" name="Title 1"/>
          <p:cNvSpPr txBox="1">
            <a:spLocks/>
          </p:cNvSpPr>
          <p:nvPr userDrawn="1"/>
        </p:nvSpPr>
        <p:spPr>
          <a:xfrm>
            <a:off x="1027553" y="270284"/>
            <a:ext cx="1852385" cy="22473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defRPr sz="8000">
                <a:solidFill>
                  <a:schemeClr val="bg1"/>
                </a:solidFill>
                <a:latin typeface="Swis721 Hv BT Heavy"/>
                <a:cs typeface="Swis721 Hv BT Heavy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ts val="1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Swis721 Md BT Medium"/>
                <a:ea typeface="+mj-ea"/>
                <a:cs typeface="Swis721 Md BT Medium"/>
              </a:rPr>
              <a:t>TITLE OF</a:t>
            </a:r>
            <a:br>
              <a:rPr kumimoji="0" lang="en-AU" sz="1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Swis721 Md BT Medium"/>
                <a:ea typeface="+mj-ea"/>
                <a:cs typeface="Swis721 Md BT Medium"/>
              </a:rPr>
            </a:br>
            <a:r>
              <a:rPr kumimoji="0" lang="en-AU" sz="1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Swis721 Md BT Medium"/>
                <a:ea typeface="+mj-ea"/>
                <a:cs typeface="Swis721 Md BT Medium"/>
              </a:rPr>
              <a:t>PRESENTATION</a:t>
            </a: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Swis721 Md BT Medium"/>
              <a:ea typeface="+mj-ea"/>
              <a:cs typeface="Swis721 Md BT Medium"/>
            </a:endParaRPr>
          </a:p>
        </p:txBody>
      </p:sp>
      <p:pic>
        <p:nvPicPr>
          <p:cNvPr id="10" name="Picture 9" descr="AFLPA Association-CMYK-B.ai"/>
          <p:cNvPicPr>
            <a:picLocks noChangeAspect="1"/>
          </p:cNvPicPr>
          <p:nvPr userDrawn="1"/>
        </p:nvPicPr>
        <mc:AlternateContent xmlns:mc="http://schemas.openxmlformats.org/markup-compatibility/2006">
          <mc:Choice xmlns="" xmlns:mv="urn:schemas-microsoft-com:mac:vml" xmlns:ma="http://schemas.microsoft.com/office/mac/drawingml/2008/main" Requires="ma">
            <p:blipFill>
              <a:blip r:embed="rId3"/>
              <a:stretch>
                <a:fillRect/>
              </a:stretch>
            </p:blipFill>
          </mc:Choice>
          <mc:Fallback>
            <p:blipFill>
              <a:blip r:embed="rId4"/>
              <a:stretch>
                <a:fillRect/>
              </a:stretch>
            </p:blipFill>
          </mc:Fallback>
        </mc:AlternateContent>
        <p:spPr>
          <a:xfrm>
            <a:off x="270283" y="270284"/>
            <a:ext cx="757270" cy="22473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Custom Layout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0" y="4408716"/>
            <a:ext cx="9144000" cy="1741715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Autofit/>
          </a:bodyPr>
          <a:lstStyle/>
          <a:p>
            <a:pPr marL="0" marR="0" indent="0" algn="l" defTabSz="457200" rtl="0" eaLnBrk="1" fontAlgn="auto" latinLnBrk="0" hangingPunct="1">
              <a:lnSpc>
                <a:spcPts val="34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800" b="0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Swis721 BT Bold"/>
              <a:ea typeface="+mj-ea"/>
              <a:cs typeface="Swis721 BT Bold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2823817"/>
            <a:ext cx="9144000" cy="1326704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Autofit/>
          </a:bodyPr>
          <a:lstStyle/>
          <a:p>
            <a:pPr marL="0" marR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AU" sz="10000" spc="-150" dirty="0" smtClean="0">
                <a:solidFill>
                  <a:schemeClr val="bg1"/>
                </a:solidFill>
                <a:latin typeface="Swis721 Hv BT Heavy"/>
                <a:cs typeface="Swis721 Hv BT Heavy"/>
              </a:rPr>
              <a:t>Respectful.</a:t>
            </a:r>
            <a:endParaRPr kumimoji="0" lang="en-US" sz="10000" b="0" i="0" u="none" strike="noStrike" kern="1200" cap="none" spc="-15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Swis721 Hv BT Heavy"/>
              <a:ea typeface="+mj-ea"/>
              <a:cs typeface="Swis721 Hv BT Heavy"/>
            </a:endParaRPr>
          </a:p>
        </p:txBody>
      </p:sp>
      <p:sp>
        <p:nvSpPr>
          <p:cNvPr id="10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820147" y="253302"/>
            <a:ext cx="2133600" cy="192203"/>
          </a:xfrm>
        </p:spPr>
        <p:txBody>
          <a:bodyPr/>
          <a:lstStyle>
            <a:lvl1pPr>
              <a:defRPr sz="800" b="0" i="0">
                <a:solidFill>
                  <a:schemeClr val="bg1"/>
                </a:solidFill>
                <a:latin typeface="Swis721 BT Roman"/>
                <a:cs typeface="Swis721 BT Roman"/>
              </a:defRPr>
            </a:lvl1pPr>
          </a:lstStyle>
          <a:p>
            <a:r>
              <a:rPr lang="en-US" dirty="0" smtClean="0"/>
              <a:t> Page </a:t>
            </a:r>
            <a:fld id="{AFF6A926-16D0-184B-82A7-0989926996A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Title 1"/>
          <p:cNvSpPr txBox="1">
            <a:spLocks/>
          </p:cNvSpPr>
          <p:nvPr/>
        </p:nvSpPr>
        <p:spPr>
          <a:xfrm>
            <a:off x="1027553" y="270284"/>
            <a:ext cx="1852385" cy="22473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defRPr sz="8000">
                <a:solidFill>
                  <a:schemeClr val="bg1"/>
                </a:solidFill>
                <a:latin typeface="Swis721 Hv BT Heavy"/>
                <a:cs typeface="Swis721 Hv BT Heavy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ts val="1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Swis721 Md BT Medium"/>
                <a:ea typeface="+mj-ea"/>
                <a:cs typeface="Swis721 Md BT Medium"/>
              </a:rPr>
              <a:t>TITLE OF</a:t>
            </a:r>
            <a:br>
              <a:rPr kumimoji="0" lang="en-AU" sz="1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Swis721 Md BT Medium"/>
                <a:ea typeface="+mj-ea"/>
                <a:cs typeface="Swis721 Md BT Medium"/>
              </a:rPr>
            </a:br>
            <a:r>
              <a:rPr kumimoji="0" lang="en-AU" sz="1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Swis721 Md BT Medium"/>
                <a:ea typeface="+mj-ea"/>
                <a:cs typeface="Swis721 Md BT Medium"/>
              </a:rPr>
              <a:t>PRESENTATION</a:t>
            </a: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Swis721 Md BT Medium"/>
              <a:ea typeface="+mj-ea"/>
              <a:cs typeface="Swis721 Md BT Medium"/>
            </a:endParaRPr>
          </a:p>
        </p:txBody>
      </p:sp>
      <p:sp>
        <p:nvSpPr>
          <p:cNvPr id="15" name="Date Placeholder 3"/>
          <p:cNvSpPr>
            <a:spLocks noGrp="1"/>
          </p:cNvSpPr>
          <p:nvPr>
            <p:ph type="dt" sz="half" idx="10"/>
          </p:nvPr>
        </p:nvSpPr>
        <p:spPr>
          <a:xfrm>
            <a:off x="1023931" y="495024"/>
            <a:ext cx="1865080" cy="182563"/>
          </a:xfrm>
        </p:spPr>
        <p:txBody>
          <a:bodyPr/>
          <a:lstStyle>
            <a:lvl1pPr>
              <a:defRPr kumimoji="0" lang="en-AU" sz="10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Swis721 Lt BT Light"/>
                <a:cs typeface="Swis721 Lt BT Light"/>
              </a:defRPr>
            </a:lvl1pPr>
          </a:lstStyle>
          <a:p>
            <a:pPr>
              <a:lnSpc>
                <a:spcPts val="1000"/>
              </a:lnSpc>
              <a:spcBef>
                <a:spcPct val="0"/>
              </a:spcBef>
              <a:defRPr/>
            </a:pPr>
            <a:r>
              <a:rPr lang="en-US" dirty="0" smtClean="0"/>
              <a:t>00.00.11</a:t>
            </a:r>
            <a:endParaRPr lang="en-US" dirty="0"/>
          </a:p>
        </p:txBody>
      </p:sp>
      <p:pic>
        <p:nvPicPr>
          <p:cNvPr id="16" name="Picture 15" descr="AFLPA Association-CMYK-B.ai"/>
          <p:cNvPicPr>
            <a:picLocks noChangeAspect="1"/>
          </p:cNvPicPr>
          <p:nvPr/>
        </p:nvPicPr>
        <mc:AlternateContent xmlns:mc="http://schemas.openxmlformats.org/markup-compatibility/2006">
          <mc:Choice xmlns="" xmlns:mv="urn:schemas-microsoft-com:mac:vml" xmlns:ma="http://schemas.microsoft.com/office/mac/drawingml/2008/main" Requires="ma">
            <p:blipFill>
              <a:blip r:embed="rId3"/>
              <a:stretch>
                <a:fillRect/>
              </a:stretch>
            </p:blipFill>
          </mc:Choice>
          <mc:Fallback>
            <p:blipFill>
              <a:blip r:embed="rId4"/>
              <a:stretch>
                <a:fillRect/>
              </a:stretch>
            </p:blipFill>
          </mc:Fallback>
        </mc:AlternateContent>
        <p:spPr>
          <a:xfrm>
            <a:off x="270283" y="270284"/>
            <a:ext cx="757270" cy="224738"/>
          </a:xfrm>
          <a:prstGeom prst="rect">
            <a:avLst/>
          </a:prstGeom>
        </p:spPr>
      </p:pic>
      <p:sp>
        <p:nvSpPr>
          <p:cNvPr id="9" name="TextBox 8"/>
          <p:cNvSpPr txBox="1"/>
          <p:nvPr userDrawn="1"/>
        </p:nvSpPr>
        <p:spPr>
          <a:xfrm>
            <a:off x="0" y="4408716"/>
            <a:ext cx="9144000" cy="1741715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Autofit/>
          </a:bodyPr>
          <a:lstStyle/>
          <a:p>
            <a:pPr marL="0" marR="0" indent="0" algn="l" defTabSz="457200" rtl="0" eaLnBrk="1" fontAlgn="auto" latinLnBrk="0" hangingPunct="1">
              <a:lnSpc>
                <a:spcPts val="34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800" b="0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Swis721 BT Bold"/>
              <a:ea typeface="+mj-ea"/>
              <a:cs typeface="Swis721 BT Bold"/>
            </a:endParaRPr>
          </a:p>
        </p:txBody>
      </p:sp>
      <p:sp>
        <p:nvSpPr>
          <p:cNvPr id="11" name="TextBox 10"/>
          <p:cNvSpPr txBox="1"/>
          <p:nvPr userDrawn="1"/>
        </p:nvSpPr>
        <p:spPr>
          <a:xfrm>
            <a:off x="0" y="2823817"/>
            <a:ext cx="9144000" cy="1326704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Autofit/>
          </a:bodyPr>
          <a:lstStyle/>
          <a:p>
            <a:pPr marL="0" marR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AU" sz="10000" spc="-150" dirty="0" smtClean="0">
                <a:solidFill>
                  <a:schemeClr val="bg1"/>
                </a:solidFill>
                <a:latin typeface="Swis721 Hv BT Heavy"/>
                <a:cs typeface="Swis721 Hv BT Heavy"/>
              </a:rPr>
              <a:t>Respectful.</a:t>
            </a:r>
            <a:endParaRPr kumimoji="0" lang="en-US" sz="10000" b="0" i="0" u="none" strike="noStrike" kern="1200" cap="none" spc="-15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Swis721 Hv BT Heavy"/>
              <a:ea typeface="+mj-ea"/>
              <a:cs typeface="Swis721 Hv BT Heavy"/>
            </a:endParaRPr>
          </a:p>
        </p:txBody>
      </p:sp>
      <p:sp>
        <p:nvSpPr>
          <p:cNvPr id="12" name="Title 1"/>
          <p:cNvSpPr txBox="1">
            <a:spLocks/>
          </p:cNvSpPr>
          <p:nvPr userDrawn="1"/>
        </p:nvSpPr>
        <p:spPr>
          <a:xfrm>
            <a:off x="1027553" y="270284"/>
            <a:ext cx="1852385" cy="22473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defRPr sz="8000">
                <a:solidFill>
                  <a:schemeClr val="bg1"/>
                </a:solidFill>
                <a:latin typeface="Swis721 Hv BT Heavy"/>
                <a:cs typeface="Swis721 Hv BT Heavy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ts val="1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Swis721 Md BT Medium"/>
                <a:ea typeface="+mj-ea"/>
                <a:cs typeface="Swis721 Md BT Medium"/>
              </a:rPr>
              <a:t>TITLE OF</a:t>
            </a:r>
            <a:br>
              <a:rPr kumimoji="0" lang="en-AU" sz="1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Swis721 Md BT Medium"/>
                <a:ea typeface="+mj-ea"/>
                <a:cs typeface="Swis721 Md BT Medium"/>
              </a:rPr>
            </a:br>
            <a:r>
              <a:rPr kumimoji="0" lang="en-AU" sz="1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Swis721 Md BT Medium"/>
                <a:ea typeface="+mj-ea"/>
                <a:cs typeface="Swis721 Md BT Medium"/>
              </a:rPr>
              <a:t>PRESENTATION</a:t>
            </a: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Swis721 Md BT Medium"/>
              <a:ea typeface="+mj-ea"/>
              <a:cs typeface="Swis721 Md BT Medium"/>
            </a:endParaRPr>
          </a:p>
        </p:txBody>
      </p:sp>
      <p:pic>
        <p:nvPicPr>
          <p:cNvPr id="13" name="Picture 12" descr="AFLPA Association-CMYK-B.ai"/>
          <p:cNvPicPr>
            <a:picLocks noChangeAspect="1"/>
          </p:cNvPicPr>
          <p:nvPr userDrawn="1"/>
        </p:nvPicPr>
        <mc:AlternateContent xmlns:mc="http://schemas.openxmlformats.org/markup-compatibility/2006">
          <mc:Choice xmlns="" xmlns:mv="urn:schemas-microsoft-com:mac:vml" xmlns:ma="http://schemas.microsoft.com/office/mac/drawingml/2008/main" Requires="ma">
            <p:blipFill>
              <a:blip r:embed="rId3"/>
              <a:stretch>
                <a:fillRect/>
              </a:stretch>
            </p:blipFill>
          </mc:Choice>
          <mc:Fallback>
            <p:blipFill>
              <a:blip r:embed="rId4"/>
              <a:stretch>
                <a:fillRect/>
              </a:stretch>
            </p:blipFill>
          </mc:Fallback>
        </mc:AlternateContent>
        <p:spPr>
          <a:xfrm>
            <a:off x="270283" y="270284"/>
            <a:ext cx="757270" cy="22473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bg>
      <p:bgPr>
        <a:gradFill flip="none" rotWithShape="1">
          <a:gsLst>
            <a:gs pos="0">
              <a:schemeClr val="bg1"/>
            </a:gs>
            <a:gs pos="100000">
              <a:srgbClr val="F1F2F2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027553" y="1186819"/>
            <a:ext cx="7659247" cy="1143000"/>
          </a:xfrm>
        </p:spPr>
        <p:txBody>
          <a:bodyPr>
            <a:noAutofit/>
          </a:bodyPr>
          <a:lstStyle>
            <a:lvl1pPr algn="l">
              <a:defRPr sz="4000">
                <a:solidFill>
                  <a:srgbClr val="DD161E"/>
                </a:solidFill>
                <a:latin typeface="Swis721 Hv BT Heavy"/>
                <a:cs typeface="Swis721 Hv BT Heavy"/>
              </a:defRPr>
            </a:lvl1pPr>
          </a:lstStyle>
          <a:p>
            <a:r>
              <a:rPr lang="en-AU" dirty="0" smtClean="0"/>
              <a:t>This is a header</a:t>
            </a:r>
            <a:endParaRPr lang="en-US" dirty="0"/>
          </a:p>
        </p:txBody>
      </p:sp>
      <p:sp>
        <p:nvSpPr>
          <p:cNvPr id="10" name="Slide Number Placeholder 4"/>
          <p:cNvSpPr txBox="1">
            <a:spLocks/>
          </p:cNvSpPr>
          <p:nvPr/>
        </p:nvSpPr>
        <p:spPr>
          <a:xfrm>
            <a:off x="6820147" y="253302"/>
            <a:ext cx="2133600" cy="1922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 sz="800">
                <a:solidFill>
                  <a:schemeClr val="bg1"/>
                </a:solidFill>
                <a:latin typeface="Swis721 Lt BT Light"/>
                <a:cs typeface="Swis721 Lt BT Light"/>
              </a:defRPr>
            </a:lvl1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23232"/>
                </a:solidFill>
                <a:effectLst/>
                <a:uLnTx/>
                <a:uFillTx/>
                <a:latin typeface="Swis721 BT Roman"/>
                <a:ea typeface="+mn-ea"/>
                <a:cs typeface="Swis721 BT Roman"/>
              </a:rPr>
              <a:t> Page </a:t>
            </a:r>
            <a:fld id="{AFF6A926-16D0-184B-82A7-0989926996AF}" type="slidenum"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srgbClr val="323232"/>
                </a:solidFill>
                <a:effectLst/>
                <a:uLnTx/>
                <a:uFillTx/>
                <a:latin typeface="Swis721 BT Roman"/>
                <a:ea typeface="+mn-ea"/>
                <a:cs typeface="Swis721 BT Roman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800" b="0" i="0" u="none" strike="noStrike" kern="1200" cap="none" spc="0" normalizeH="0" baseline="0" noProof="0" dirty="0">
              <a:ln>
                <a:noFill/>
              </a:ln>
              <a:solidFill>
                <a:srgbClr val="323232"/>
              </a:solidFill>
              <a:effectLst/>
              <a:uLnTx/>
              <a:uFillTx/>
              <a:latin typeface="Swis721 BT Roman"/>
              <a:ea typeface="+mn-ea"/>
              <a:cs typeface="Swis721 BT Roman"/>
            </a:endParaRPr>
          </a:p>
        </p:txBody>
      </p:sp>
      <p:pic>
        <p:nvPicPr>
          <p:cNvPr id="16" name="Picture 15" descr="AFLPA Association-CMYK-B.ai"/>
          <p:cNvPicPr>
            <a:picLocks noChangeAspect="1"/>
          </p:cNvPicPr>
          <p:nvPr/>
        </p:nvPicPr>
        <mc:AlternateContent xmlns:mc="http://schemas.openxmlformats.org/markup-compatibility/2006">
          <mc:Choice xmlns="" xmlns:mv="urn:schemas-microsoft-com:mac:vml" xmlns:ma="http://schemas.microsoft.com/office/mac/drawingml/2008/main" Requires="ma">
            <p:blipFill>
              <a:blip r:embed="rId2"/>
              <a:stretch>
                <a:fillRect/>
              </a:stretch>
            </p:blipFill>
          </mc:Choice>
          <mc:Fallback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270283" y="270284"/>
            <a:ext cx="757270" cy="224738"/>
          </a:xfrm>
          <a:prstGeom prst="rect">
            <a:avLst/>
          </a:prstGeom>
        </p:spPr>
      </p:pic>
      <p:sp>
        <p:nvSpPr>
          <p:cNvPr id="18" name="Text Placeholder 17"/>
          <p:cNvSpPr>
            <a:spLocks noGrp="1"/>
          </p:cNvSpPr>
          <p:nvPr>
            <p:ph type="body" sz="quarter" idx="11" hasCustomPrompt="1"/>
          </p:nvPr>
        </p:nvSpPr>
        <p:spPr>
          <a:xfrm>
            <a:off x="1023930" y="2521630"/>
            <a:ext cx="7662870" cy="4100512"/>
          </a:xfrm>
        </p:spPr>
        <p:txBody>
          <a:bodyPr>
            <a:normAutofit/>
          </a:bodyPr>
          <a:lstStyle>
            <a:lvl1pPr>
              <a:defRPr sz="2400" baseline="0"/>
            </a:lvl1pPr>
          </a:lstStyle>
          <a:p>
            <a:pPr lvl="0"/>
            <a:r>
              <a:rPr lang="en-US" dirty="0" smtClean="0"/>
              <a:t>This is a bulleted list</a:t>
            </a:r>
          </a:p>
          <a:p>
            <a:pPr lvl="0"/>
            <a:r>
              <a:rPr lang="en-US" dirty="0" err="1" smtClean="0"/>
              <a:t>Lorem</a:t>
            </a:r>
            <a:r>
              <a:rPr lang="en-US" dirty="0" smtClean="0"/>
              <a:t> </a:t>
            </a:r>
            <a:r>
              <a:rPr lang="en-US" dirty="0" err="1" smtClean="0"/>
              <a:t>ipsum</a:t>
            </a:r>
            <a:r>
              <a:rPr lang="en-US" dirty="0" smtClean="0"/>
              <a:t> dolor sit </a:t>
            </a:r>
            <a:r>
              <a:rPr lang="en-US" dirty="0" err="1" smtClean="0"/>
              <a:t>amet</a:t>
            </a:r>
            <a:endParaRPr lang="en-US" dirty="0" smtClean="0"/>
          </a:p>
          <a:p>
            <a:pPr lvl="0"/>
            <a:r>
              <a:rPr lang="en-US" dirty="0" err="1" smtClean="0"/>
              <a:t>Consectetuer</a:t>
            </a:r>
            <a:r>
              <a:rPr lang="en-US" dirty="0" smtClean="0"/>
              <a:t> </a:t>
            </a:r>
            <a:r>
              <a:rPr lang="en-US" dirty="0" err="1" smtClean="0"/>
              <a:t>adipiscing</a:t>
            </a:r>
            <a:r>
              <a:rPr lang="en-US" dirty="0" smtClean="0"/>
              <a:t> </a:t>
            </a:r>
            <a:r>
              <a:rPr lang="en-US" dirty="0" err="1" smtClean="0"/>
              <a:t>elit</a:t>
            </a:r>
            <a:r>
              <a:rPr lang="en-US" dirty="0" smtClean="0"/>
              <a:t> </a:t>
            </a:r>
            <a:r>
              <a:rPr lang="en-US" dirty="0" err="1" smtClean="0"/>
              <a:t>sed</a:t>
            </a:r>
            <a:r>
              <a:rPr lang="en-US" dirty="0" smtClean="0"/>
              <a:t> </a:t>
            </a:r>
            <a:r>
              <a:rPr lang="en-US" dirty="0" err="1" smtClean="0"/>
              <a:t>diam</a:t>
            </a:r>
            <a:endParaRPr lang="en-US" dirty="0" smtClean="0"/>
          </a:p>
          <a:p>
            <a:pPr lvl="0"/>
            <a:r>
              <a:rPr lang="en-US" dirty="0" err="1" smtClean="0"/>
              <a:t>Nibh</a:t>
            </a:r>
            <a:r>
              <a:rPr lang="en-US" dirty="0" smtClean="0"/>
              <a:t> </a:t>
            </a:r>
            <a:r>
              <a:rPr lang="en-US" dirty="0" err="1" smtClean="0"/>
              <a:t>euismod</a:t>
            </a:r>
            <a:r>
              <a:rPr lang="en-US" dirty="0" smtClean="0"/>
              <a:t> </a:t>
            </a:r>
            <a:r>
              <a:rPr lang="en-US" dirty="0" err="1" smtClean="0"/>
              <a:t>tincidunt</a:t>
            </a:r>
            <a:r>
              <a:rPr lang="en-US" dirty="0" smtClean="0"/>
              <a:t> </a:t>
            </a:r>
            <a:r>
              <a:rPr lang="en-US" dirty="0" err="1" smtClean="0"/>
              <a:t>ut</a:t>
            </a:r>
            <a:endParaRPr lang="en-US" dirty="0" smtClean="0"/>
          </a:p>
          <a:p>
            <a:pPr lvl="0"/>
            <a:r>
              <a:rPr lang="en-US" dirty="0" err="1" smtClean="0"/>
              <a:t>Laoreet</a:t>
            </a:r>
            <a:r>
              <a:rPr lang="en-US" dirty="0" smtClean="0"/>
              <a:t> </a:t>
            </a:r>
            <a:r>
              <a:rPr lang="en-US" dirty="0" err="1" smtClean="0"/>
              <a:t>dolore</a:t>
            </a:r>
            <a:r>
              <a:rPr lang="en-US" dirty="0" smtClean="0"/>
              <a:t> magna </a:t>
            </a:r>
            <a:r>
              <a:rPr lang="en-US" dirty="0" err="1" smtClean="0"/>
              <a:t>aliquam</a:t>
            </a:r>
            <a:r>
              <a:rPr lang="en-US" dirty="0" smtClean="0"/>
              <a:t> </a:t>
            </a:r>
            <a:r>
              <a:rPr lang="en-US" dirty="0" err="1" smtClean="0"/>
              <a:t>erat</a:t>
            </a:r>
            <a:endParaRPr lang="en-US" dirty="0" smtClean="0"/>
          </a:p>
          <a:p>
            <a:pPr lvl="0"/>
            <a:r>
              <a:rPr lang="en-US" dirty="0" err="1" smtClean="0"/>
              <a:t>Ut</a:t>
            </a:r>
            <a:r>
              <a:rPr lang="en-US" dirty="0" smtClean="0"/>
              <a:t> </a:t>
            </a:r>
            <a:r>
              <a:rPr lang="en-US" dirty="0" err="1" smtClean="0"/>
              <a:t>wisi</a:t>
            </a:r>
            <a:r>
              <a:rPr lang="en-US" dirty="0" smtClean="0"/>
              <a:t> </a:t>
            </a:r>
            <a:r>
              <a:rPr lang="en-US" dirty="0" err="1" smtClean="0"/>
              <a:t>enim</a:t>
            </a:r>
            <a:r>
              <a:rPr lang="en-US" dirty="0" smtClean="0"/>
              <a:t> ad</a:t>
            </a:r>
          </a:p>
          <a:p>
            <a:pPr lvl="0"/>
            <a:r>
              <a:rPr lang="en-US" dirty="0" smtClean="0"/>
              <a:t>Minim </a:t>
            </a:r>
            <a:r>
              <a:rPr lang="en-US" dirty="0" err="1" smtClean="0"/>
              <a:t>veniam</a:t>
            </a:r>
            <a:r>
              <a:rPr lang="en-US" dirty="0" smtClean="0"/>
              <a:t> </a:t>
            </a:r>
            <a:r>
              <a:rPr lang="en-US" dirty="0" err="1" smtClean="0"/>
              <a:t>quis</a:t>
            </a:r>
            <a:r>
              <a:rPr lang="en-US" dirty="0" smtClean="0"/>
              <a:t> </a:t>
            </a:r>
            <a:r>
              <a:rPr lang="en-US" dirty="0" err="1" smtClean="0"/>
              <a:t>nostrud</a:t>
            </a:r>
            <a:r>
              <a:rPr lang="en-US" dirty="0" smtClean="0"/>
              <a:t> </a:t>
            </a:r>
            <a:r>
              <a:rPr lang="en-US" dirty="0" err="1" smtClean="0"/>
              <a:t>exerci</a:t>
            </a:r>
            <a:endParaRPr lang="en-AU" dirty="0" smtClean="0"/>
          </a:p>
        </p:txBody>
      </p:sp>
      <p:sp>
        <p:nvSpPr>
          <p:cNvPr id="8" name="Slide Number Placeholder 4"/>
          <p:cNvSpPr txBox="1">
            <a:spLocks/>
          </p:cNvSpPr>
          <p:nvPr userDrawn="1"/>
        </p:nvSpPr>
        <p:spPr>
          <a:xfrm>
            <a:off x="6820147" y="253302"/>
            <a:ext cx="2133600" cy="1922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 sz="800">
                <a:solidFill>
                  <a:schemeClr val="bg1"/>
                </a:solidFill>
                <a:latin typeface="Swis721 Lt BT Light"/>
                <a:cs typeface="Swis721 Lt BT Light"/>
              </a:defRPr>
            </a:lvl1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23232"/>
                </a:solidFill>
                <a:effectLst/>
                <a:uLnTx/>
                <a:uFillTx/>
                <a:latin typeface="Swis721 BT Roman"/>
                <a:ea typeface="+mn-ea"/>
                <a:cs typeface="Swis721 BT Roman"/>
              </a:rPr>
              <a:t> Page </a:t>
            </a:r>
            <a:fld id="{AFF6A926-16D0-184B-82A7-0989926996AF}" type="slidenum"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srgbClr val="323232"/>
                </a:solidFill>
                <a:effectLst/>
                <a:uLnTx/>
                <a:uFillTx/>
                <a:latin typeface="Swis721 BT Roman"/>
                <a:ea typeface="+mn-ea"/>
                <a:cs typeface="Swis721 BT Roman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800" b="0" i="0" u="none" strike="noStrike" kern="1200" cap="none" spc="0" normalizeH="0" baseline="0" noProof="0" dirty="0">
              <a:ln>
                <a:noFill/>
              </a:ln>
              <a:solidFill>
                <a:srgbClr val="323232"/>
              </a:solidFill>
              <a:effectLst/>
              <a:uLnTx/>
              <a:uFillTx/>
              <a:latin typeface="Swis721 BT Roman"/>
              <a:ea typeface="+mn-ea"/>
              <a:cs typeface="Swis721 BT Roman"/>
            </a:endParaRPr>
          </a:p>
        </p:txBody>
      </p:sp>
      <p:pic>
        <p:nvPicPr>
          <p:cNvPr id="11" name="Picture 10" descr="AFLPA Association-CMYK-B.ai"/>
          <p:cNvPicPr>
            <a:picLocks noChangeAspect="1"/>
          </p:cNvPicPr>
          <p:nvPr userDrawn="1"/>
        </p:nvPicPr>
        <mc:AlternateContent xmlns:mc="http://schemas.openxmlformats.org/markup-compatibility/2006">
          <mc:Choice xmlns="" xmlns:mv="urn:schemas-microsoft-com:mac:vml" xmlns:ma="http://schemas.microsoft.com/office/mac/drawingml/2008/main" Requires="ma">
            <p:blipFill>
              <a:blip r:embed="rId2"/>
              <a:stretch>
                <a:fillRect/>
              </a:stretch>
            </p:blipFill>
          </mc:Choice>
          <mc:Fallback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270283" y="270284"/>
            <a:ext cx="757270" cy="22473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Title and Content">
    <p:bg>
      <p:bgPr>
        <a:gradFill flip="none" rotWithShape="1">
          <a:gsLst>
            <a:gs pos="0">
              <a:schemeClr val="bg1"/>
            </a:gs>
            <a:gs pos="100000">
              <a:srgbClr val="F1F2F3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023930" y="1186819"/>
            <a:ext cx="7662870" cy="1143000"/>
          </a:xfrm>
        </p:spPr>
        <p:txBody>
          <a:bodyPr>
            <a:noAutofit/>
          </a:bodyPr>
          <a:lstStyle>
            <a:lvl1pPr algn="l">
              <a:defRPr sz="4000">
                <a:solidFill>
                  <a:srgbClr val="DD161E"/>
                </a:solidFill>
                <a:latin typeface="Swis721 Hv BT Heavy"/>
                <a:cs typeface="Swis721 Hv BT Heavy"/>
              </a:defRPr>
            </a:lvl1pPr>
          </a:lstStyle>
          <a:p>
            <a:r>
              <a:rPr lang="en-AU" dirty="0" smtClean="0"/>
              <a:t>We are united.</a:t>
            </a:r>
            <a:endParaRPr lang="en-US" dirty="0"/>
          </a:p>
        </p:txBody>
      </p:sp>
      <p:sp>
        <p:nvSpPr>
          <p:cNvPr id="11" name="Slide Number Placeholder 4"/>
          <p:cNvSpPr txBox="1">
            <a:spLocks/>
          </p:cNvSpPr>
          <p:nvPr/>
        </p:nvSpPr>
        <p:spPr>
          <a:xfrm>
            <a:off x="6820147" y="253302"/>
            <a:ext cx="2133600" cy="1922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 sz="800">
                <a:solidFill>
                  <a:schemeClr val="bg1"/>
                </a:solidFill>
                <a:latin typeface="Swis721 Lt BT Light"/>
                <a:cs typeface="Swis721 Lt BT Light"/>
              </a:defRPr>
            </a:lvl1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23232"/>
                </a:solidFill>
                <a:effectLst/>
                <a:uLnTx/>
                <a:uFillTx/>
                <a:latin typeface="Swis721 BT Roman"/>
                <a:ea typeface="+mn-ea"/>
                <a:cs typeface="Swis721 BT Roman"/>
              </a:rPr>
              <a:t> Page </a:t>
            </a:r>
            <a:fld id="{AFF6A926-16D0-184B-82A7-0989926996AF}" type="slidenum"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srgbClr val="323232"/>
                </a:solidFill>
                <a:effectLst/>
                <a:uLnTx/>
                <a:uFillTx/>
                <a:latin typeface="Swis721 BT Roman"/>
                <a:ea typeface="+mn-ea"/>
                <a:cs typeface="Swis721 BT Roman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800" b="0" i="0" u="none" strike="noStrike" kern="1200" cap="none" spc="0" normalizeH="0" baseline="0" noProof="0" dirty="0">
              <a:ln>
                <a:noFill/>
              </a:ln>
              <a:solidFill>
                <a:srgbClr val="323232"/>
              </a:solidFill>
              <a:effectLst/>
              <a:uLnTx/>
              <a:uFillTx/>
              <a:latin typeface="Swis721 BT Roman"/>
              <a:ea typeface="+mn-ea"/>
              <a:cs typeface="Swis721 BT Roman"/>
            </a:endParaRPr>
          </a:p>
        </p:txBody>
      </p:sp>
      <p:sp>
        <p:nvSpPr>
          <p:cNvPr id="13" name="Title 1"/>
          <p:cNvSpPr txBox="1">
            <a:spLocks/>
          </p:cNvSpPr>
          <p:nvPr/>
        </p:nvSpPr>
        <p:spPr>
          <a:xfrm>
            <a:off x="1027553" y="270284"/>
            <a:ext cx="1852385" cy="22473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defRPr sz="8000">
                <a:solidFill>
                  <a:schemeClr val="bg1"/>
                </a:solidFill>
                <a:latin typeface="Swis721 Hv BT Heavy"/>
                <a:cs typeface="Swis721 Hv BT Heavy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ts val="1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23232"/>
                </a:solidFill>
                <a:effectLst/>
                <a:uLnTx/>
                <a:uFillTx/>
                <a:latin typeface="Swis721 Md BT Medium"/>
                <a:ea typeface="+mj-ea"/>
                <a:cs typeface="Swis721 Md BT Medium"/>
              </a:rPr>
              <a:t>TITLE OF</a:t>
            </a:r>
            <a:br>
              <a:rPr kumimoji="0" lang="en-AU" sz="1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23232"/>
                </a:solidFill>
                <a:effectLst/>
                <a:uLnTx/>
                <a:uFillTx/>
                <a:latin typeface="Swis721 Md BT Medium"/>
                <a:ea typeface="+mj-ea"/>
                <a:cs typeface="Swis721 Md BT Medium"/>
              </a:rPr>
            </a:br>
            <a:r>
              <a:rPr kumimoji="0" lang="en-AU" sz="1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23232"/>
                </a:solidFill>
                <a:effectLst/>
                <a:uLnTx/>
                <a:uFillTx/>
                <a:latin typeface="Swis721 Md BT Medium"/>
                <a:ea typeface="+mj-ea"/>
                <a:cs typeface="Swis721 Md BT Medium"/>
              </a:rPr>
              <a:t>PRESENTATION</a:t>
            </a: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rgbClr val="323232"/>
              </a:solidFill>
              <a:effectLst/>
              <a:uLnTx/>
              <a:uFillTx/>
              <a:latin typeface="Swis721 Md BT Medium"/>
              <a:ea typeface="+mj-ea"/>
              <a:cs typeface="Swis721 Md BT Medium"/>
            </a:endParaRPr>
          </a:p>
        </p:txBody>
      </p:sp>
      <p:sp>
        <p:nvSpPr>
          <p:cNvPr id="14" name="Date Placeholder 3"/>
          <p:cNvSpPr>
            <a:spLocks noGrp="1"/>
          </p:cNvSpPr>
          <p:nvPr>
            <p:ph type="dt" sz="half" idx="10"/>
          </p:nvPr>
        </p:nvSpPr>
        <p:spPr>
          <a:xfrm>
            <a:off x="1023931" y="495024"/>
            <a:ext cx="1865080" cy="182563"/>
          </a:xfrm>
        </p:spPr>
        <p:txBody>
          <a:bodyPr/>
          <a:lstStyle>
            <a:lvl1pPr>
              <a:defRPr kumimoji="0" lang="en-AU" sz="1000" b="0" i="0" u="none" strike="noStrike" kern="1200" cap="none" spc="0" normalizeH="0" baseline="0" noProof="0" smtClean="0">
                <a:ln>
                  <a:noFill/>
                </a:ln>
                <a:solidFill>
                  <a:srgbClr val="323232"/>
                </a:solidFill>
                <a:effectLst/>
                <a:uLnTx/>
                <a:uFillTx/>
                <a:latin typeface="Swis721 Lt BT Light"/>
                <a:cs typeface="Swis721 Lt BT Light"/>
              </a:defRPr>
            </a:lvl1pPr>
          </a:lstStyle>
          <a:p>
            <a:pPr>
              <a:lnSpc>
                <a:spcPts val="1000"/>
              </a:lnSpc>
              <a:spcBef>
                <a:spcPct val="0"/>
              </a:spcBef>
              <a:defRPr/>
            </a:pPr>
            <a:r>
              <a:rPr lang="en-US" dirty="0" smtClean="0"/>
              <a:t>00.00.11</a:t>
            </a:r>
            <a:endParaRPr lang="en-US" dirty="0"/>
          </a:p>
        </p:txBody>
      </p:sp>
      <p:pic>
        <p:nvPicPr>
          <p:cNvPr id="15" name="Picture 14" descr="AFLPA Association-CMYK-B.ai"/>
          <p:cNvPicPr>
            <a:picLocks noChangeAspect="1"/>
          </p:cNvPicPr>
          <p:nvPr/>
        </p:nvPicPr>
        <mc:AlternateContent xmlns:mc="http://schemas.openxmlformats.org/markup-compatibility/2006">
          <mc:Choice xmlns="" xmlns:mv="urn:schemas-microsoft-com:mac:vml" xmlns:ma="http://schemas.microsoft.com/office/mac/drawingml/2008/main" Requires="ma">
            <p:blipFill>
              <a:blip r:embed="rId2"/>
              <a:stretch>
                <a:fillRect/>
              </a:stretch>
            </p:blipFill>
          </mc:Choice>
          <mc:Fallback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270283" y="270284"/>
            <a:ext cx="757270" cy="224738"/>
          </a:xfrm>
          <a:prstGeom prst="rect">
            <a:avLst/>
          </a:prstGeom>
        </p:spPr>
      </p:pic>
      <p:sp>
        <p:nvSpPr>
          <p:cNvPr id="9" name="Text Placeholder 8"/>
          <p:cNvSpPr>
            <a:spLocks noGrp="1"/>
          </p:cNvSpPr>
          <p:nvPr>
            <p:ph type="body" sz="quarter" idx="12" hasCustomPrompt="1"/>
          </p:nvPr>
        </p:nvSpPr>
        <p:spPr>
          <a:xfrm>
            <a:off x="1027554" y="2521404"/>
            <a:ext cx="7659247" cy="3570208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spcAft>
                <a:spcPts val="1800"/>
              </a:spcAft>
              <a:buNone/>
              <a:defRPr sz="2400" baseline="0">
                <a:solidFill>
                  <a:srgbClr val="0C0C0C"/>
                </a:solidFill>
              </a:defRPr>
            </a:lvl1pPr>
          </a:lstStyle>
          <a:p>
            <a:pPr lvl="0"/>
            <a:r>
              <a:rPr lang="en-AU" dirty="0" smtClean="0"/>
              <a:t>In the beginning a group of players stood up for every player.</a:t>
            </a:r>
          </a:p>
          <a:p>
            <a:pPr lvl="0"/>
            <a:r>
              <a:rPr lang="en-AU" dirty="0" smtClean="0"/>
              <a:t>We band </a:t>
            </a:r>
            <a:r>
              <a:rPr lang="en-US" dirty="0" smtClean="0"/>
              <a:t>together to prove that support and </a:t>
            </a:r>
            <a:r>
              <a:rPr lang="en-US" dirty="0" err="1" smtClean="0"/>
              <a:t>mateship</a:t>
            </a:r>
            <a:r>
              <a:rPr lang="en-US" dirty="0" smtClean="0"/>
              <a:t> exist beyond club </a:t>
            </a:r>
            <a:r>
              <a:rPr lang="en-US" dirty="0" err="1" smtClean="0"/>
              <a:t>colours</a:t>
            </a:r>
            <a:r>
              <a:rPr lang="en-US" dirty="0" smtClean="0"/>
              <a:t>.</a:t>
            </a:r>
          </a:p>
          <a:p>
            <a:pPr lvl="0"/>
            <a:r>
              <a:rPr lang="en-US" dirty="0" smtClean="0"/>
              <a:t>The shared experience of being men first and players second meant that we now understood we were all united anon the same team.</a:t>
            </a:r>
            <a:endParaRPr lang="en-AU" dirty="0" smtClean="0"/>
          </a:p>
        </p:txBody>
      </p:sp>
      <p:sp>
        <p:nvSpPr>
          <p:cNvPr id="8" name="Slide Number Placeholder 4"/>
          <p:cNvSpPr txBox="1">
            <a:spLocks/>
          </p:cNvSpPr>
          <p:nvPr userDrawn="1"/>
        </p:nvSpPr>
        <p:spPr>
          <a:xfrm>
            <a:off x="6820147" y="253302"/>
            <a:ext cx="2133600" cy="1922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 sz="800">
                <a:solidFill>
                  <a:schemeClr val="bg1"/>
                </a:solidFill>
                <a:latin typeface="Swis721 Lt BT Light"/>
                <a:cs typeface="Swis721 Lt BT Light"/>
              </a:defRPr>
            </a:lvl1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23232"/>
                </a:solidFill>
                <a:effectLst/>
                <a:uLnTx/>
                <a:uFillTx/>
                <a:latin typeface="Swis721 BT Roman"/>
                <a:ea typeface="+mn-ea"/>
                <a:cs typeface="Swis721 BT Roman"/>
              </a:rPr>
              <a:t> Page </a:t>
            </a:r>
            <a:fld id="{AFF6A926-16D0-184B-82A7-0989926996AF}" type="slidenum"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srgbClr val="323232"/>
                </a:solidFill>
                <a:effectLst/>
                <a:uLnTx/>
                <a:uFillTx/>
                <a:latin typeface="Swis721 BT Roman"/>
                <a:ea typeface="+mn-ea"/>
                <a:cs typeface="Swis721 BT Roman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800" b="0" i="0" u="none" strike="noStrike" kern="1200" cap="none" spc="0" normalizeH="0" baseline="0" noProof="0" dirty="0">
              <a:ln>
                <a:noFill/>
              </a:ln>
              <a:solidFill>
                <a:srgbClr val="323232"/>
              </a:solidFill>
              <a:effectLst/>
              <a:uLnTx/>
              <a:uFillTx/>
              <a:latin typeface="Swis721 BT Roman"/>
              <a:ea typeface="+mn-ea"/>
              <a:cs typeface="Swis721 BT Roman"/>
            </a:endParaRPr>
          </a:p>
        </p:txBody>
      </p:sp>
      <p:sp>
        <p:nvSpPr>
          <p:cNvPr id="10" name="Title 1"/>
          <p:cNvSpPr txBox="1">
            <a:spLocks/>
          </p:cNvSpPr>
          <p:nvPr userDrawn="1"/>
        </p:nvSpPr>
        <p:spPr>
          <a:xfrm>
            <a:off x="1027553" y="270284"/>
            <a:ext cx="1852385" cy="22473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defRPr sz="8000">
                <a:solidFill>
                  <a:schemeClr val="bg1"/>
                </a:solidFill>
                <a:latin typeface="Swis721 Hv BT Heavy"/>
                <a:cs typeface="Swis721 Hv BT Heavy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ts val="1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23232"/>
                </a:solidFill>
                <a:effectLst/>
                <a:uLnTx/>
                <a:uFillTx/>
                <a:latin typeface="Swis721 Md BT Medium"/>
                <a:ea typeface="+mj-ea"/>
                <a:cs typeface="Swis721 Md BT Medium"/>
              </a:rPr>
              <a:t>TITLE OF</a:t>
            </a:r>
            <a:br>
              <a:rPr kumimoji="0" lang="en-AU" sz="1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23232"/>
                </a:solidFill>
                <a:effectLst/>
                <a:uLnTx/>
                <a:uFillTx/>
                <a:latin typeface="Swis721 Md BT Medium"/>
                <a:ea typeface="+mj-ea"/>
                <a:cs typeface="Swis721 Md BT Medium"/>
              </a:rPr>
            </a:br>
            <a:r>
              <a:rPr kumimoji="0" lang="en-AU" sz="1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23232"/>
                </a:solidFill>
                <a:effectLst/>
                <a:uLnTx/>
                <a:uFillTx/>
                <a:latin typeface="Swis721 Md BT Medium"/>
                <a:ea typeface="+mj-ea"/>
                <a:cs typeface="Swis721 Md BT Medium"/>
              </a:rPr>
              <a:t>PRESENTATION</a:t>
            </a: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rgbClr val="323232"/>
              </a:solidFill>
              <a:effectLst/>
              <a:uLnTx/>
              <a:uFillTx/>
              <a:latin typeface="Swis721 Md BT Medium"/>
              <a:ea typeface="+mj-ea"/>
              <a:cs typeface="Swis721 Md BT Medium"/>
            </a:endParaRPr>
          </a:p>
        </p:txBody>
      </p:sp>
      <p:pic>
        <p:nvPicPr>
          <p:cNvPr id="12" name="Picture 11" descr="AFLPA Association-CMYK-B.ai"/>
          <p:cNvPicPr>
            <a:picLocks noChangeAspect="1"/>
          </p:cNvPicPr>
          <p:nvPr userDrawn="1"/>
        </p:nvPicPr>
        <mc:AlternateContent xmlns:mc="http://schemas.openxmlformats.org/markup-compatibility/2006">
          <mc:Choice xmlns="" xmlns:mv="urn:schemas-microsoft-com:mac:vml" xmlns:ma="http://schemas.microsoft.com/office/mac/drawingml/2008/main" Requires="ma">
            <p:blipFill>
              <a:blip r:embed="rId2"/>
              <a:stretch>
                <a:fillRect/>
              </a:stretch>
            </p:blipFill>
          </mc:Choice>
          <mc:Fallback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270283" y="270284"/>
            <a:ext cx="757270" cy="22473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bg>
      <p:bgPr>
        <a:gradFill flip="none" rotWithShape="1">
          <a:gsLst>
            <a:gs pos="0">
              <a:schemeClr val="bg1"/>
            </a:gs>
            <a:gs pos="100000">
              <a:srgbClr val="F1F2F3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721103" y="1186819"/>
            <a:ext cx="5232644" cy="1143000"/>
          </a:xfrm>
        </p:spPr>
        <p:txBody>
          <a:bodyPr>
            <a:noAutofit/>
          </a:bodyPr>
          <a:lstStyle>
            <a:lvl1pPr algn="l">
              <a:defRPr sz="4000">
                <a:solidFill>
                  <a:srgbClr val="DD161E"/>
                </a:solidFill>
                <a:latin typeface="Swis721 Hv BT Heavy"/>
                <a:cs typeface="Swis721 Hv BT Heavy"/>
              </a:defRPr>
            </a:lvl1pPr>
          </a:lstStyle>
          <a:p>
            <a:r>
              <a:rPr lang="en-AU" dirty="0" smtClean="0"/>
              <a:t>This is a header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idx="11"/>
          </p:nvPr>
        </p:nvSpPr>
        <p:spPr>
          <a:xfrm>
            <a:off x="306099" y="1186818"/>
            <a:ext cx="3075250" cy="5357708"/>
          </a:xfrm>
        </p:spPr>
        <p:txBody>
          <a:bodyPr>
            <a:normAutofit/>
          </a:bodyPr>
          <a:lstStyle>
            <a:lvl1pPr marL="360000" indent="-360000">
              <a:spcAft>
                <a:spcPts val="1200"/>
              </a:spcAft>
              <a:buFont typeface="Arial"/>
              <a:buNone/>
              <a:defRPr sz="2800" b="0" i="0">
                <a:solidFill>
                  <a:srgbClr val="363436"/>
                </a:solidFill>
                <a:latin typeface="Swis721 BT Roman"/>
                <a:cs typeface="Swis721 BT Roman"/>
              </a:defRPr>
            </a:lvl1pPr>
            <a:lvl2pPr>
              <a:defRPr b="0" i="0">
                <a:solidFill>
                  <a:srgbClr val="363436"/>
                </a:solidFill>
                <a:latin typeface="Swis721 BT Roman"/>
                <a:cs typeface="Swis721 BT Roman"/>
              </a:defRPr>
            </a:lvl2pPr>
            <a:lvl3pPr>
              <a:defRPr b="0" i="0">
                <a:solidFill>
                  <a:srgbClr val="363436"/>
                </a:solidFill>
                <a:latin typeface="Swis721 BT Roman"/>
                <a:cs typeface="Swis721 BT Roman"/>
              </a:defRPr>
            </a:lvl3pPr>
            <a:lvl4pPr>
              <a:defRPr b="0" i="0">
                <a:solidFill>
                  <a:srgbClr val="363436"/>
                </a:solidFill>
                <a:latin typeface="Swis721 BT Roman"/>
                <a:cs typeface="Swis721 BT Roman"/>
              </a:defRPr>
            </a:lvl4pPr>
            <a:lvl5pPr>
              <a:defRPr b="0" i="0">
                <a:solidFill>
                  <a:srgbClr val="363436"/>
                </a:solidFill>
                <a:latin typeface="Swis721 BT Roman"/>
                <a:cs typeface="Swis721 BT Roman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Slide Number Placeholder 4"/>
          <p:cNvSpPr txBox="1">
            <a:spLocks/>
          </p:cNvSpPr>
          <p:nvPr/>
        </p:nvSpPr>
        <p:spPr>
          <a:xfrm>
            <a:off x="6820147" y="253302"/>
            <a:ext cx="2133600" cy="1922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 sz="800">
                <a:solidFill>
                  <a:schemeClr val="bg1"/>
                </a:solidFill>
                <a:latin typeface="Swis721 Lt BT Light"/>
                <a:cs typeface="Swis721 Lt BT Light"/>
              </a:defRPr>
            </a:lvl1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23232"/>
                </a:solidFill>
                <a:effectLst/>
                <a:uLnTx/>
                <a:uFillTx/>
                <a:latin typeface="Swis721 BT Roman"/>
                <a:ea typeface="+mn-ea"/>
                <a:cs typeface="Swis721 BT Roman"/>
              </a:rPr>
              <a:t> Page </a:t>
            </a:r>
            <a:fld id="{AFF6A926-16D0-184B-82A7-0989926996AF}" type="slidenum"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srgbClr val="323232"/>
                </a:solidFill>
                <a:effectLst/>
                <a:uLnTx/>
                <a:uFillTx/>
                <a:latin typeface="Swis721 BT Roman"/>
                <a:ea typeface="+mn-ea"/>
                <a:cs typeface="Swis721 BT Roman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800" b="0" i="0" u="none" strike="noStrike" kern="1200" cap="none" spc="0" normalizeH="0" baseline="0" noProof="0" dirty="0">
              <a:ln>
                <a:noFill/>
              </a:ln>
              <a:solidFill>
                <a:srgbClr val="323232"/>
              </a:solidFill>
              <a:effectLst/>
              <a:uLnTx/>
              <a:uFillTx/>
              <a:latin typeface="Swis721 BT Roman"/>
              <a:ea typeface="+mn-ea"/>
              <a:cs typeface="Swis721 BT Roman"/>
            </a:endParaRPr>
          </a:p>
        </p:txBody>
      </p:sp>
      <p:sp>
        <p:nvSpPr>
          <p:cNvPr id="14" name="Title 1"/>
          <p:cNvSpPr txBox="1">
            <a:spLocks/>
          </p:cNvSpPr>
          <p:nvPr/>
        </p:nvSpPr>
        <p:spPr>
          <a:xfrm>
            <a:off x="1027553" y="270284"/>
            <a:ext cx="1852385" cy="22473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defRPr sz="8000">
                <a:solidFill>
                  <a:schemeClr val="bg1"/>
                </a:solidFill>
                <a:latin typeface="Swis721 Hv BT Heavy"/>
                <a:cs typeface="Swis721 Hv BT Heavy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ts val="1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23232"/>
                </a:solidFill>
                <a:effectLst/>
                <a:uLnTx/>
                <a:uFillTx/>
                <a:latin typeface="Swis721 Md BT Medium"/>
                <a:ea typeface="+mj-ea"/>
                <a:cs typeface="Swis721 Md BT Medium"/>
              </a:rPr>
              <a:t>TITLE OF</a:t>
            </a:r>
            <a:br>
              <a:rPr kumimoji="0" lang="en-AU" sz="1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23232"/>
                </a:solidFill>
                <a:effectLst/>
                <a:uLnTx/>
                <a:uFillTx/>
                <a:latin typeface="Swis721 Md BT Medium"/>
                <a:ea typeface="+mj-ea"/>
                <a:cs typeface="Swis721 Md BT Medium"/>
              </a:rPr>
            </a:br>
            <a:r>
              <a:rPr kumimoji="0" lang="en-AU" sz="1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23232"/>
                </a:solidFill>
                <a:effectLst/>
                <a:uLnTx/>
                <a:uFillTx/>
                <a:latin typeface="Swis721 Md BT Medium"/>
                <a:ea typeface="+mj-ea"/>
                <a:cs typeface="Swis721 Md BT Medium"/>
              </a:rPr>
              <a:t>PRESENTATION</a:t>
            </a: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rgbClr val="323232"/>
              </a:solidFill>
              <a:effectLst/>
              <a:uLnTx/>
              <a:uFillTx/>
              <a:latin typeface="Swis721 Md BT Medium"/>
              <a:ea typeface="+mj-ea"/>
              <a:cs typeface="Swis721 Md BT Medium"/>
            </a:endParaRPr>
          </a:p>
        </p:txBody>
      </p:sp>
      <p:sp>
        <p:nvSpPr>
          <p:cNvPr id="15" name="Date Placeholder 3"/>
          <p:cNvSpPr>
            <a:spLocks noGrp="1"/>
          </p:cNvSpPr>
          <p:nvPr>
            <p:ph type="dt" sz="half" idx="10"/>
          </p:nvPr>
        </p:nvSpPr>
        <p:spPr>
          <a:xfrm>
            <a:off x="1023931" y="495024"/>
            <a:ext cx="1865080" cy="182563"/>
          </a:xfrm>
        </p:spPr>
        <p:txBody>
          <a:bodyPr/>
          <a:lstStyle>
            <a:lvl1pPr>
              <a:defRPr kumimoji="0" lang="en-AU" sz="1000" b="0" i="0" u="none" strike="noStrike" kern="1200" cap="none" spc="0" normalizeH="0" baseline="0" noProof="0" smtClean="0">
                <a:ln>
                  <a:noFill/>
                </a:ln>
                <a:solidFill>
                  <a:srgbClr val="323232"/>
                </a:solidFill>
                <a:effectLst/>
                <a:uLnTx/>
                <a:uFillTx/>
                <a:latin typeface="Swis721 Lt BT Light"/>
                <a:cs typeface="Swis721 Lt BT Light"/>
              </a:defRPr>
            </a:lvl1pPr>
          </a:lstStyle>
          <a:p>
            <a:pPr>
              <a:lnSpc>
                <a:spcPts val="1000"/>
              </a:lnSpc>
              <a:spcBef>
                <a:spcPct val="0"/>
              </a:spcBef>
              <a:defRPr/>
            </a:pPr>
            <a:r>
              <a:rPr lang="en-US" dirty="0" smtClean="0"/>
              <a:t>00.00.11</a:t>
            </a:r>
            <a:endParaRPr lang="en-US" dirty="0"/>
          </a:p>
        </p:txBody>
      </p:sp>
      <p:pic>
        <p:nvPicPr>
          <p:cNvPr id="16" name="Picture 15" descr="AFLPA Association-CMYK-B.ai"/>
          <p:cNvPicPr>
            <a:picLocks noChangeAspect="1"/>
          </p:cNvPicPr>
          <p:nvPr/>
        </p:nvPicPr>
        <mc:AlternateContent xmlns:mc="http://schemas.openxmlformats.org/markup-compatibility/2006">
          <mc:Choice xmlns="" xmlns:mv="urn:schemas-microsoft-com:mac:vml" xmlns:ma="http://schemas.microsoft.com/office/mac/drawingml/2008/main" Requires="ma">
            <p:blipFill>
              <a:blip r:embed="rId2"/>
              <a:stretch>
                <a:fillRect/>
              </a:stretch>
            </p:blipFill>
          </mc:Choice>
          <mc:Fallback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270283" y="270284"/>
            <a:ext cx="757270" cy="224738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6617089" y="2863736"/>
            <a:ext cx="914400" cy="914400"/>
          </a:xfrm>
          <a:prstGeom prst="rect">
            <a:avLst/>
          </a:prstGeom>
        </p:spPr>
        <p:txBody>
          <a:bodyPr vert="horz" wrap="none" lIns="91440" tIns="45720" rIns="91440" bIns="45720" rtlCol="0" anchor="ctr">
            <a:noAutofit/>
          </a:bodyPr>
          <a:lstStyle/>
          <a:p>
            <a:pPr marL="0" marR="0" indent="0" algn="l" defTabSz="457200" rtl="0" eaLnBrk="1" fontAlgn="auto" latinLnBrk="0" hangingPunct="1">
              <a:lnSpc>
                <a:spcPts val="34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800" b="0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Swis721 BT Bold"/>
              <a:ea typeface="+mj-ea"/>
              <a:cs typeface="Swis721 BT Bold"/>
            </a:endParaRPr>
          </a:p>
        </p:txBody>
      </p:sp>
      <p:sp>
        <p:nvSpPr>
          <p:cNvPr id="10" name="Slide Number Placeholder 4"/>
          <p:cNvSpPr txBox="1">
            <a:spLocks/>
          </p:cNvSpPr>
          <p:nvPr userDrawn="1"/>
        </p:nvSpPr>
        <p:spPr>
          <a:xfrm>
            <a:off x="6820147" y="253302"/>
            <a:ext cx="2133600" cy="1922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 sz="800">
                <a:solidFill>
                  <a:schemeClr val="bg1"/>
                </a:solidFill>
                <a:latin typeface="Swis721 Lt BT Light"/>
                <a:cs typeface="Swis721 Lt BT Light"/>
              </a:defRPr>
            </a:lvl1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23232"/>
                </a:solidFill>
                <a:effectLst/>
                <a:uLnTx/>
                <a:uFillTx/>
                <a:latin typeface="Swis721 BT Roman"/>
                <a:ea typeface="+mn-ea"/>
                <a:cs typeface="Swis721 BT Roman"/>
              </a:rPr>
              <a:t> Page </a:t>
            </a:r>
            <a:fld id="{AFF6A926-16D0-184B-82A7-0989926996AF}" type="slidenum"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srgbClr val="323232"/>
                </a:solidFill>
                <a:effectLst/>
                <a:uLnTx/>
                <a:uFillTx/>
                <a:latin typeface="Swis721 BT Roman"/>
                <a:ea typeface="+mn-ea"/>
                <a:cs typeface="Swis721 BT Roman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800" b="0" i="0" u="none" strike="noStrike" kern="1200" cap="none" spc="0" normalizeH="0" baseline="0" noProof="0" dirty="0">
              <a:ln>
                <a:noFill/>
              </a:ln>
              <a:solidFill>
                <a:srgbClr val="323232"/>
              </a:solidFill>
              <a:effectLst/>
              <a:uLnTx/>
              <a:uFillTx/>
              <a:latin typeface="Swis721 BT Roman"/>
              <a:ea typeface="+mn-ea"/>
              <a:cs typeface="Swis721 BT Roman"/>
            </a:endParaRPr>
          </a:p>
        </p:txBody>
      </p:sp>
      <p:sp>
        <p:nvSpPr>
          <p:cNvPr id="18" name="Title 1"/>
          <p:cNvSpPr txBox="1">
            <a:spLocks/>
          </p:cNvSpPr>
          <p:nvPr userDrawn="1"/>
        </p:nvSpPr>
        <p:spPr>
          <a:xfrm>
            <a:off x="1027553" y="270284"/>
            <a:ext cx="1852385" cy="22473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defRPr sz="8000">
                <a:solidFill>
                  <a:schemeClr val="bg1"/>
                </a:solidFill>
                <a:latin typeface="Swis721 Hv BT Heavy"/>
                <a:cs typeface="Swis721 Hv BT Heavy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ts val="1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23232"/>
                </a:solidFill>
                <a:effectLst/>
                <a:uLnTx/>
                <a:uFillTx/>
                <a:latin typeface="Swis721 Md BT Medium"/>
                <a:ea typeface="+mj-ea"/>
                <a:cs typeface="Swis721 Md BT Medium"/>
              </a:rPr>
              <a:t>TITLE OF</a:t>
            </a:r>
            <a:br>
              <a:rPr kumimoji="0" lang="en-AU" sz="1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23232"/>
                </a:solidFill>
                <a:effectLst/>
                <a:uLnTx/>
                <a:uFillTx/>
                <a:latin typeface="Swis721 Md BT Medium"/>
                <a:ea typeface="+mj-ea"/>
                <a:cs typeface="Swis721 Md BT Medium"/>
              </a:rPr>
            </a:br>
            <a:r>
              <a:rPr kumimoji="0" lang="en-AU" sz="1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23232"/>
                </a:solidFill>
                <a:effectLst/>
                <a:uLnTx/>
                <a:uFillTx/>
                <a:latin typeface="Swis721 Md BT Medium"/>
                <a:ea typeface="+mj-ea"/>
                <a:cs typeface="Swis721 Md BT Medium"/>
              </a:rPr>
              <a:t>PRESENTATION</a:t>
            </a: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rgbClr val="323232"/>
              </a:solidFill>
              <a:effectLst/>
              <a:uLnTx/>
              <a:uFillTx/>
              <a:latin typeface="Swis721 Md BT Medium"/>
              <a:ea typeface="+mj-ea"/>
              <a:cs typeface="Swis721 Md BT Medium"/>
            </a:endParaRPr>
          </a:p>
        </p:txBody>
      </p:sp>
      <p:pic>
        <p:nvPicPr>
          <p:cNvPr id="19" name="Picture 18" descr="AFLPA Association-CMYK-B.ai"/>
          <p:cNvPicPr>
            <a:picLocks noChangeAspect="1"/>
          </p:cNvPicPr>
          <p:nvPr userDrawn="1"/>
        </p:nvPicPr>
        <mc:AlternateContent xmlns:mc="http://schemas.openxmlformats.org/markup-compatibility/2006">
          <mc:Choice xmlns="" xmlns:mv="urn:schemas-microsoft-com:mac:vml" xmlns:ma="http://schemas.microsoft.com/office/mac/drawingml/2008/main" Requires="ma">
            <p:blipFill>
              <a:blip r:embed="rId2"/>
              <a:stretch>
                <a:fillRect/>
              </a:stretch>
            </p:blipFill>
          </mc:Choice>
          <mc:Fallback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270283" y="270284"/>
            <a:ext cx="757270" cy="224738"/>
          </a:xfrm>
          <a:prstGeom prst="rect">
            <a:avLst/>
          </a:prstGeom>
        </p:spPr>
      </p:pic>
      <p:sp>
        <p:nvSpPr>
          <p:cNvPr id="20" name="TextBox 19"/>
          <p:cNvSpPr txBox="1"/>
          <p:nvPr userDrawn="1"/>
        </p:nvSpPr>
        <p:spPr>
          <a:xfrm>
            <a:off x="6617089" y="2863736"/>
            <a:ext cx="914400" cy="914400"/>
          </a:xfrm>
          <a:prstGeom prst="rect">
            <a:avLst/>
          </a:prstGeom>
        </p:spPr>
        <p:txBody>
          <a:bodyPr vert="horz" wrap="none" lIns="91440" tIns="45720" rIns="91440" bIns="45720" rtlCol="0" anchor="ctr">
            <a:noAutofit/>
          </a:bodyPr>
          <a:lstStyle/>
          <a:p>
            <a:pPr marL="0" marR="0" indent="0" algn="l" defTabSz="457200" rtl="0" eaLnBrk="1" fontAlgn="auto" latinLnBrk="0" hangingPunct="1">
              <a:lnSpc>
                <a:spcPts val="34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800" b="0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Swis721 BT Bold"/>
              <a:ea typeface="+mj-ea"/>
              <a:cs typeface="Swis721 BT Bold"/>
            </a:endParaRPr>
          </a:p>
        </p:txBody>
      </p:sp>
      <p:sp>
        <p:nvSpPr>
          <p:cNvPr id="23" name="Text Placeholder 22"/>
          <p:cNvSpPr>
            <a:spLocks noGrp="1"/>
          </p:cNvSpPr>
          <p:nvPr>
            <p:ph type="body" sz="quarter" idx="12" hasCustomPrompt="1"/>
          </p:nvPr>
        </p:nvSpPr>
        <p:spPr>
          <a:xfrm>
            <a:off x="3721101" y="3672703"/>
            <a:ext cx="5232400" cy="2871824"/>
          </a:xfrm>
        </p:spPr>
        <p:txBody>
          <a:bodyPr/>
          <a:lstStyle>
            <a:lvl1pPr>
              <a:buFont typeface="Arial"/>
              <a:buChar char="•"/>
              <a:defRPr/>
            </a:lvl1pPr>
          </a:lstStyle>
          <a:p>
            <a:pPr lvl="0">
              <a:buFont typeface="Arial"/>
              <a:buChar char="•"/>
            </a:pPr>
            <a:r>
              <a:rPr lang="en-US" sz="2400" b="0" i="0" dirty="0" smtClean="0">
                <a:latin typeface="Swis721 BT Roman"/>
                <a:cs typeface="Swis721 BT Roman"/>
              </a:rPr>
              <a:t>This is a bulleted list</a:t>
            </a:r>
          </a:p>
          <a:p>
            <a:pPr lvl="0">
              <a:buFont typeface="Arial"/>
              <a:buChar char="•"/>
            </a:pPr>
            <a:r>
              <a:rPr lang="en-US" sz="2400" b="0" i="0" dirty="0" err="1" smtClean="0">
                <a:latin typeface="Swis721 BT Roman"/>
                <a:cs typeface="Swis721 BT Roman"/>
              </a:rPr>
              <a:t>Lorem</a:t>
            </a:r>
            <a:r>
              <a:rPr lang="en-US" sz="2400" b="0" i="0" dirty="0" smtClean="0">
                <a:latin typeface="Swis721 BT Roman"/>
                <a:cs typeface="Swis721 BT Roman"/>
              </a:rPr>
              <a:t> </a:t>
            </a:r>
            <a:r>
              <a:rPr lang="en-US" sz="2400" b="0" i="0" dirty="0" err="1" smtClean="0">
                <a:latin typeface="Swis721 BT Roman"/>
                <a:cs typeface="Swis721 BT Roman"/>
              </a:rPr>
              <a:t>ipsum</a:t>
            </a:r>
            <a:r>
              <a:rPr lang="en-US" sz="2400" b="0" i="0" dirty="0" smtClean="0">
                <a:latin typeface="Swis721 BT Roman"/>
                <a:cs typeface="Swis721 BT Roman"/>
              </a:rPr>
              <a:t> dolor sit </a:t>
            </a:r>
            <a:r>
              <a:rPr lang="en-US" sz="2400" b="0" i="0" dirty="0" err="1" smtClean="0">
                <a:latin typeface="Swis721 BT Roman"/>
                <a:cs typeface="Swis721 BT Roman"/>
              </a:rPr>
              <a:t>amet</a:t>
            </a:r>
            <a:endParaRPr lang="en-US" sz="2400" b="0" i="0" dirty="0" smtClean="0">
              <a:latin typeface="Swis721 BT Roman"/>
              <a:cs typeface="Swis721 BT Roman"/>
            </a:endParaRPr>
          </a:p>
          <a:p>
            <a:pPr lvl="0">
              <a:buFont typeface="Arial"/>
              <a:buChar char="•"/>
            </a:pPr>
            <a:r>
              <a:rPr lang="en-US" sz="2400" b="0" i="0" dirty="0" err="1" smtClean="0">
                <a:latin typeface="Swis721 BT Roman"/>
                <a:cs typeface="Swis721 BT Roman"/>
              </a:rPr>
              <a:t>Consectetuer</a:t>
            </a:r>
            <a:r>
              <a:rPr lang="en-US" sz="2400" b="0" i="0" dirty="0" smtClean="0">
                <a:latin typeface="Swis721 BT Roman"/>
                <a:cs typeface="Swis721 BT Roman"/>
              </a:rPr>
              <a:t> </a:t>
            </a:r>
            <a:r>
              <a:rPr lang="en-US" sz="2400" b="0" i="0" dirty="0" err="1" smtClean="0">
                <a:latin typeface="Swis721 BT Roman"/>
                <a:cs typeface="Swis721 BT Roman"/>
              </a:rPr>
              <a:t>adipiscing</a:t>
            </a:r>
            <a:r>
              <a:rPr lang="en-US" sz="2400" b="0" i="0" dirty="0" smtClean="0">
                <a:latin typeface="Swis721 BT Roman"/>
                <a:cs typeface="Swis721 BT Roman"/>
              </a:rPr>
              <a:t> </a:t>
            </a:r>
            <a:r>
              <a:rPr lang="en-US" sz="2400" b="0" i="0" dirty="0" err="1" smtClean="0">
                <a:latin typeface="Swis721 BT Roman"/>
                <a:cs typeface="Swis721 BT Roman"/>
              </a:rPr>
              <a:t>elit</a:t>
            </a:r>
            <a:r>
              <a:rPr lang="en-US" sz="2400" b="0" i="0" dirty="0" smtClean="0">
                <a:latin typeface="Swis721 BT Roman"/>
                <a:cs typeface="Swis721 BT Roman"/>
              </a:rPr>
              <a:t> </a:t>
            </a:r>
            <a:r>
              <a:rPr lang="en-US" sz="2400" b="0" i="0" dirty="0" err="1" smtClean="0">
                <a:latin typeface="Swis721 BT Roman"/>
                <a:cs typeface="Swis721 BT Roman"/>
              </a:rPr>
              <a:t>sed</a:t>
            </a:r>
            <a:r>
              <a:rPr lang="en-US" sz="2400" b="0" i="0" dirty="0" smtClean="0">
                <a:latin typeface="Swis721 BT Roman"/>
                <a:cs typeface="Swis721 BT Roman"/>
              </a:rPr>
              <a:t> </a:t>
            </a:r>
            <a:r>
              <a:rPr lang="en-US" sz="2400" b="0" i="0" dirty="0" err="1" smtClean="0">
                <a:latin typeface="Swis721 BT Roman"/>
                <a:cs typeface="Swis721 BT Roman"/>
              </a:rPr>
              <a:t>diam</a:t>
            </a:r>
            <a:endParaRPr lang="en-US" sz="2400" b="0" i="0" dirty="0" smtClean="0">
              <a:latin typeface="Swis721 BT Roman"/>
              <a:cs typeface="Swis721 BT Roman"/>
            </a:endParaRPr>
          </a:p>
          <a:p>
            <a:pPr lvl="0">
              <a:buFont typeface="Arial"/>
              <a:buChar char="•"/>
            </a:pPr>
            <a:r>
              <a:rPr lang="en-US" sz="2400" b="0" i="0" dirty="0" err="1" smtClean="0">
                <a:latin typeface="Swis721 BT Roman"/>
                <a:cs typeface="Swis721 BT Roman"/>
              </a:rPr>
              <a:t>Nibh</a:t>
            </a:r>
            <a:r>
              <a:rPr lang="en-US" sz="2400" b="0" i="0" dirty="0" smtClean="0">
                <a:latin typeface="Swis721 BT Roman"/>
                <a:cs typeface="Swis721 BT Roman"/>
              </a:rPr>
              <a:t> </a:t>
            </a:r>
            <a:r>
              <a:rPr lang="en-US" sz="2400" b="0" i="0" dirty="0" err="1" smtClean="0">
                <a:latin typeface="Swis721 BT Roman"/>
                <a:cs typeface="Swis721 BT Roman"/>
              </a:rPr>
              <a:t>euismod</a:t>
            </a:r>
            <a:r>
              <a:rPr lang="en-US" sz="2400" b="0" i="0" dirty="0" smtClean="0">
                <a:latin typeface="Swis721 BT Roman"/>
                <a:cs typeface="Swis721 BT Roman"/>
              </a:rPr>
              <a:t> </a:t>
            </a:r>
            <a:r>
              <a:rPr lang="en-US" sz="2400" b="0" i="0" dirty="0" err="1" smtClean="0">
                <a:latin typeface="Swis721 BT Roman"/>
                <a:cs typeface="Swis721 BT Roman"/>
              </a:rPr>
              <a:t>tincidunt</a:t>
            </a:r>
            <a:r>
              <a:rPr lang="en-US" sz="2400" b="0" i="0" dirty="0" smtClean="0">
                <a:latin typeface="Swis721 BT Roman"/>
                <a:cs typeface="Swis721 BT Roman"/>
              </a:rPr>
              <a:t> </a:t>
            </a:r>
            <a:r>
              <a:rPr lang="en-US" sz="2400" b="0" i="0" dirty="0" err="1" smtClean="0">
                <a:latin typeface="Swis721 BT Roman"/>
                <a:cs typeface="Swis721 BT Roman"/>
              </a:rPr>
              <a:t>ut</a:t>
            </a:r>
            <a:endParaRPr lang="en-US" sz="2400" b="0" i="0" dirty="0" smtClean="0">
              <a:latin typeface="Swis721 BT Roman"/>
              <a:cs typeface="Swis721 BT Roman"/>
            </a:endParaRPr>
          </a:p>
        </p:txBody>
      </p:sp>
      <p:sp>
        <p:nvSpPr>
          <p:cNvPr id="26" name="Text Placeholder 25"/>
          <p:cNvSpPr>
            <a:spLocks noGrp="1"/>
          </p:cNvSpPr>
          <p:nvPr>
            <p:ph type="body" sz="quarter" idx="13" hasCustomPrompt="1"/>
          </p:nvPr>
        </p:nvSpPr>
        <p:spPr>
          <a:xfrm>
            <a:off x="3721101" y="2532064"/>
            <a:ext cx="5232400" cy="1140638"/>
          </a:xfrm>
        </p:spPr>
        <p:txBody>
          <a:bodyPr/>
          <a:lstStyle>
            <a:lvl1pPr>
              <a:buNone/>
              <a:defRPr baseline="0"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dirty="0" err="1" smtClean="0"/>
              <a:t>Lorem</a:t>
            </a:r>
            <a:r>
              <a:rPr lang="en-US" dirty="0" smtClean="0"/>
              <a:t> </a:t>
            </a:r>
            <a:r>
              <a:rPr lang="en-US" dirty="0" err="1" smtClean="0"/>
              <a:t>ipsum</a:t>
            </a:r>
            <a:r>
              <a:rPr lang="en-US" dirty="0" smtClean="0"/>
              <a:t> dolor sit </a:t>
            </a:r>
            <a:r>
              <a:rPr lang="en-US" dirty="0" err="1" smtClean="0"/>
              <a:t>amet</a:t>
            </a:r>
            <a:endParaRPr lang="en-US" dirty="0" smtClean="0"/>
          </a:p>
          <a:p>
            <a:pPr lvl="0"/>
            <a:r>
              <a:rPr lang="en-US" dirty="0" err="1" smtClean="0"/>
              <a:t>Consectetuer</a:t>
            </a:r>
            <a:r>
              <a:rPr lang="en-US" dirty="0" smtClean="0"/>
              <a:t> </a:t>
            </a:r>
            <a:r>
              <a:rPr lang="en-US" dirty="0" err="1" smtClean="0"/>
              <a:t>adipiscing</a:t>
            </a:r>
            <a:r>
              <a:rPr lang="en-US" dirty="0" smtClean="0"/>
              <a:t> </a:t>
            </a:r>
            <a:r>
              <a:rPr lang="en-US" dirty="0" err="1" smtClean="0"/>
              <a:t>elit</a:t>
            </a:r>
            <a:r>
              <a:rPr lang="en-US" dirty="0" smtClean="0"/>
              <a:t> sed.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theme" Target="../theme/theme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2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C0967B-074D-374D-81C9-27F7D0645869}" type="datetimeFigureOut">
              <a:rPr lang="en-US" smtClean="0"/>
              <a:pPr/>
              <a:t>2/4/2012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F6A926-16D0-184B-82A7-0989926996A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0" r:id="rId1"/>
    <p:sldLayoutId id="2147483681" r:id="rId2"/>
    <p:sldLayoutId id="2147483682" r:id="rId3"/>
    <p:sldLayoutId id="2147483683" r:id="rId4"/>
    <p:sldLayoutId id="2147483684" r:id="rId5"/>
    <p:sldLayoutId id="2147483685" r:id="rId6"/>
    <p:sldLayoutId id="2147483686" r:id="rId7"/>
    <p:sldLayoutId id="2147483687" r:id="rId8"/>
    <p:sldLayoutId id="2147483688" r:id="rId9"/>
    <p:sldLayoutId id="2147483698" r:id="rId10"/>
    <p:sldLayoutId id="2147483699" r:id="rId11"/>
    <p:sldLayoutId id="2147483700" r:id="rId12"/>
    <p:sldLayoutId id="2147483701" r:id="rId13"/>
    <p:sldLayoutId id="2147483702" r:id="rId14"/>
    <p:sldLayoutId id="2147483703" r:id="rId15"/>
    <p:sldLayoutId id="2147483704" r:id="rId16"/>
    <p:sldLayoutId id="2147483705" r:id="rId17"/>
    <p:sldLayoutId id="2147483706" r:id="rId18"/>
    <p:sldLayoutId id="2147483710" r:id="rId19"/>
    <p:sldLayoutId id="2147483711" r:id="rId20"/>
    <p:sldLayoutId id="2147483694" r:id="rId21"/>
    <p:sldLayoutId id="2147483707" r:id="rId22"/>
    <p:sldLayoutId id="2147483708" r:id="rId23"/>
    <p:sldLayoutId id="2147483709" r:id="rId24"/>
  </p:sldLayoutIdLst>
  <p:txStyles>
    <p:titleStyle>
      <a:lvl1pPr algn="l" defTabSz="457200" rtl="0" eaLnBrk="1" latinLnBrk="0" hangingPunct="1">
        <a:spcBef>
          <a:spcPct val="0"/>
        </a:spcBef>
        <a:buNone/>
        <a:defRPr sz="4000" kern="1200">
          <a:solidFill>
            <a:srgbClr val="DC0000"/>
          </a:solidFill>
          <a:latin typeface="Swis721 Hv BT Heavy"/>
          <a:ea typeface="+mj-ea"/>
          <a:cs typeface="Swis721 Hv BT Heavy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Swis721 BT Roman"/>
          <a:ea typeface="+mn-ea"/>
          <a:cs typeface="Swis721 BT Roman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400" kern="1200">
          <a:solidFill>
            <a:schemeClr val="tx1"/>
          </a:solidFill>
          <a:latin typeface="Swis721 BT Roman"/>
          <a:ea typeface="+mn-ea"/>
          <a:cs typeface="Swis721 BT Roman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Swis721 BT Roman"/>
          <a:ea typeface="+mn-ea"/>
          <a:cs typeface="Swis721 BT Roman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400" kern="1200">
          <a:solidFill>
            <a:schemeClr val="tx1"/>
          </a:solidFill>
          <a:latin typeface="Swis721 BT Roman"/>
          <a:ea typeface="+mn-ea"/>
          <a:cs typeface="Swis721 BT Roman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400" kern="1200">
          <a:solidFill>
            <a:schemeClr val="tx1"/>
          </a:solidFill>
          <a:latin typeface="Swis721 BT Roman"/>
          <a:ea typeface="+mn-ea"/>
          <a:cs typeface="Swis721 BT Roman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9533" name="Line 13"/>
          <p:cNvSpPr>
            <a:spLocks noChangeShapeType="1"/>
          </p:cNvSpPr>
          <p:nvPr/>
        </p:nvSpPr>
        <p:spPr bwMode="auto">
          <a:xfrm>
            <a:off x="279891" y="725488"/>
            <a:ext cx="8617926" cy="0"/>
          </a:xfrm>
          <a:prstGeom prst="line">
            <a:avLst/>
          </a:prstGeom>
          <a:noFill/>
          <a:ln w="2540">
            <a:solidFill>
              <a:srgbClr val="005682"/>
            </a:solidFill>
            <a:round/>
            <a:headEnd/>
            <a:tailEnd/>
          </a:ln>
          <a:effectLst/>
        </p:spPr>
        <p:txBody>
          <a:bodyPr wrap="none" lIns="36000" tIns="36000" rIns="36000" bIns="36000"/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kumimoji="1" lang="en-US" sz="1200" dirty="0">
              <a:solidFill>
                <a:srgbClr val="000000"/>
              </a:solidFill>
            </a:endParaRPr>
          </a:p>
        </p:txBody>
      </p:sp>
      <p:sp>
        <p:nvSpPr>
          <p:cNvPr id="1027" name="Rectangle 14"/>
          <p:cNvSpPr>
            <a:spLocks noGrp="1" noChangeArrowheads="1"/>
          </p:cNvSpPr>
          <p:nvPr>
            <p:ph type="body" idx="1"/>
          </p:nvPr>
        </p:nvSpPr>
        <p:spPr bwMode="auto">
          <a:xfrm>
            <a:off x="279889" y="1779591"/>
            <a:ext cx="8623788" cy="10064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smtClean="0"/>
              <a:t>First level</a:t>
            </a:r>
          </a:p>
          <a:p>
            <a:pPr lvl="1"/>
            <a:r>
              <a:rPr lang="en-US" smtClean="0"/>
              <a:t>Second level</a:t>
            </a:r>
          </a:p>
          <a:p>
            <a:pPr lvl="1"/>
            <a:r>
              <a:rPr lang="en-US" smtClean="0"/>
              <a:t>Second level</a:t>
            </a:r>
          </a:p>
          <a:p>
            <a:pPr lvl="1"/>
            <a:r>
              <a:rPr lang="en-US" smtClean="0"/>
              <a:t>Second level</a:t>
            </a:r>
            <a:endParaRPr lang="en-GB" altLang="en-US" smtClean="0"/>
          </a:p>
        </p:txBody>
      </p:sp>
      <p:sp>
        <p:nvSpPr>
          <p:cNvPr id="1028" name="Rectangle 15"/>
          <p:cNvSpPr>
            <a:spLocks noGrp="1" noChangeArrowheads="1"/>
          </p:cNvSpPr>
          <p:nvPr>
            <p:ph type="title"/>
          </p:nvPr>
        </p:nvSpPr>
        <p:spPr bwMode="auto">
          <a:xfrm>
            <a:off x="279889" y="425450"/>
            <a:ext cx="8634046" cy="2746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619536" name="Rectangle 16"/>
          <p:cNvSpPr>
            <a:spLocks noChangeArrowheads="1"/>
          </p:cNvSpPr>
          <p:nvPr/>
        </p:nvSpPr>
        <p:spPr bwMode="auto">
          <a:xfrm>
            <a:off x="8986728" y="6702427"/>
            <a:ext cx="125034" cy="1231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 algn="r" defTabSz="7620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D6239D5C-938F-43C1-A52F-F00C8FE5909E}" type="slidenum">
              <a:rPr lang="en-US" sz="800">
                <a:solidFill>
                  <a:srgbClr val="000000"/>
                </a:solidFill>
              </a:rPr>
              <a:pPr algn="r" defTabSz="7620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sz="800" dirty="0">
              <a:solidFill>
                <a:srgbClr val="000000"/>
              </a:solidFill>
            </a:endParaRPr>
          </a:p>
        </p:txBody>
      </p:sp>
      <p:sp>
        <p:nvSpPr>
          <p:cNvPr id="619537" name="Rectangle 17"/>
          <p:cNvSpPr>
            <a:spLocks noChangeArrowheads="1"/>
          </p:cNvSpPr>
          <p:nvPr/>
        </p:nvSpPr>
        <p:spPr bwMode="auto">
          <a:xfrm>
            <a:off x="3915507" y="6702428"/>
            <a:ext cx="4983774" cy="92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algn="r" defTabSz="7620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600" dirty="0">
                <a:solidFill>
                  <a:srgbClr val="000000"/>
                </a:solidFill>
              </a:rPr>
              <a:t>© Australian Football League 2009. This document is confidential and intended solely for the use and information of the addressee</a:t>
            </a:r>
          </a:p>
        </p:txBody>
      </p:sp>
      <p:sp>
        <p:nvSpPr>
          <p:cNvPr id="619549" name="Line 29"/>
          <p:cNvSpPr>
            <a:spLocks noChangeShapeType="1"/>
          </p:cNvSpPr>
          <p:nvPr/>
        </p:nvSpPr>
        <p:spPr bwMode="auto">
          <a:xfrm flipH="1">
            <a:off x="975948" y="6588125"/>
            <a:ext cx="7923335" cy="0"/>
          </a:xfrm>
          <a:prstGeom prst="line">
            <a:avLst/>
          </a:prstGeom>
          <a:noFill/>
          <a:ln w="2540">
            <a:solidFill>
              <a:srgbClr val="00568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kumimoji="1" lang="en-US" sz="1200" dirty="0">
              <a:solidFill>
                <a:srgbClr val="000000"/>
              </a:solidFill>
            </a:endParaRPr>
          </a:p>
        </p:txBody>
      </p:sp>
      <p:pic>
        <p:nvPicPr>
          <p:cNvPr id="1032" name="Picture 3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60840" y="6438900"/>
            <a:ext cx="507023" cy="2984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txStyles>
    <p:titleStyle>
      <a:lvl1pPr algn="l" defTabSz="762000" rtl="0" eaLnBrk="0" fontAlgn="base" hangingPunct="0">
        <a:spcBef>
          <a:spcPct val="0"/>
        </a:spcBef>
        <a:spcAft>
          <a:spcPct val="0"/>
        </a:spcAft>
        <a:defRPr b="1">
          <a:solidFill>
            <a:schemeClr val="tx1"/>
          </a:solidFill>
          <a:latin typeface="Calibri" pitchFamily="34" charset="0"/>
          <a:ea typeface="+mj-ea"/>
          <a:cs typeface="+mj-cs"/>
        </a:defRPr>
      </a:lvl1pPr>
      <a:lvl2pPr algn="l" defTabSz="762000" rtl="0" eaLnBrk="0" fontAlgn="base" hangingPunct="0">
        <a:spcBef>
          <a:spcPct val="0"/>
        </a:spcBef>
        <a:spcAft>
          <a:spcPct val="0"/>
        </a:spcAft>
        <a:defRPr b="1">
          <a:solidFill>
            <a:schemeClr val="tx1"/>
          </a:solidFill>
          <a:latin typeface="Calibri" pitchFamily="34" charset="0"/>
        </a:defRPr>
      </a:lvl2pPr>
      <a:lvl3pPr algn="l" defTabSz="762000" rtl="0" eaLnBrk="0" fontAlgn="base" hangingPunct="0">
        <a:spcBef>
          <a:spcPct val="0"/>
        </a:spcBef>
        <a:spcAft>
          <a:spcPct val="0"/>
        </a:spcAft>
        <a:defRPr b="1">
          <a:solidFill>
            <a:schemeClr val="tx1"/>
          </a:solidFill>
          <a:latin typeface="Calibri" pitchFamily="34" charset="0"/>
        </a:defRPr>
      </a:lvl3pPr>
      <a:lvl4pPr algn="l" defTabSz="762000" rtl="0" eaLnBrk="0" fontAlgn="base" hangingPunct="0">
        <a:spcBef>
          <a:spcPct val="0"/>
        </a:spcBef>
        <a:spcAft>
          <a:spcPct val="0"/>
        </a:spcAft>
        <a:defRPr b="1">
          <a:solidFill>
            <a:schemeClr val="tx1"/>
          </a:solidFill>
          <a:latin typeface="Calibri" pitchFamily="34" charset="0"/>
        </a:defRPr>
      </a:lvl4pPr>
      <a:lvl5pPr algn="l" defTabSz="762000" rtl="0" eaLnBrk="0" fontAlgn="base" hangingPunct="0">
        <a:spcBef>
          <a:spcPct val="0"/>
        </a:spcBef>
        <a:spcAft>
          <a:spcPct val="0"/>
        </a:spcAft>
        <a:defRPr b="1">
          <a:solidFill>
            <a:schemeClr val="tx1"/>
          </a:solidFill>
          <a:latin typeface="Calibri" pitchFamily="34" charset="0"/>
        </a:defRPr>
      </a:lvl5pPr>
      <a:lvl6pPr marL="457200" algn="l" defTabSz="762000" rtl="0" eaLnBrk="1" fontAlgn="base" hangingPunct="1">
        <a:spcBef>
          <a:spcPct val="0"/>
        </a:spcBef>
        <a:spcAft>
          <a:spcPct val="0"/>
        </a:spcAft>
        <a:defRPr b="1">
          <a:solidFill>
            <a:schemeClr val="tx1"/>
          </a:solidFill>
          <a:latin typeface="Verdana" pitchFamily="34" charset="0"/>
        </a:defRPr>
      </a:lvl6pPr>
      <a:lvl7pPr marL="914400" algn="l" defTabSz="762000" rtl="0" eaLnBrk="1" fontAlgn="base" hangingPunct="1">
        <a:spcBef>
          <a:spcPct val="0"/>
        </a:spcBef>
        <a:spcAft>
          <a:spcPct val="0"/>
        </a:spcAft>
        <a:defRPr b="1">
          <a:solidFill>
            <a:schemeClr val="tx1"/>
          </a:solidFill>
          <a:latin typeface="Verdana" pitchFamily="34" charset="0"/>
        </a:defRPr>
      </a:lvl7pPr>
      <a:lvl8pPr marL="1371600" algn="l" defTabSz="762000" rtl="0" eaLnBrk="1" fontAlgn="base" hangingPunct="1">
        <a:spcBef>
          <a:spcPct val="0"/>
        </a:spcBef>
        <a:spcAft>
          <a:spcPct val="0"/>
        </a:spcAft>
        <a:defRPr b="1">
          <a:solidFill>
            <a:schemeClr val="tx1"/>
          </a:solidFill>
          <a:latin typeface="Verdana" pitchFamily="34" charset="0"/>
        </a:defRPr>
      </a:lvl8pPr>
      <a:lvl9pPr marL="1828800" algn="l" defTabSz="762000" rtl="0" eaLnBrk="1" fontAlgn="base" hangingPunct="1">
        <a:spcBef>
          <a:spcPct val="0"/>
        </a:spcBef>
        <a:spcAft>
          <a:spcPct val="0"/>
        </a:spcAft>
        <a:defRPr b="1">
          <a:solidFill>
            <a:schemeClr val="tx1"/>
          </a:solidFill>
          <a:latin typeface="Verdana" pitchFamily="34" charset="0"/>
        </a:defRPr>
      </a:lvl9pPr>
    </p:titleStyle>
    <p:bodyStyle>
      <a:lvl1pPr marL="182563" indent="-182563" algn="l" rtl="0" eaLnBrk="0" fontAlgn="base" hangingPunct="0">
        <a:spcBef>
          <a:spcPct val="50000"/>
        </a:spcBef>
        <a:spcAft>
          <a:spcPct val="0"/>
        </a:spcAft>
        <a:buFont typeface="Wingdings" pitchFamily="2" charset="2"/>
        <a:buChar char="§"/>
        <a:defRPr kumimoji="1" sz="1200">
          <a:solidFill>
            <a:srgbClr val="000000"/>
          </a:solidFill>
          <a:latin typeface="+mn-lt"/>
          <a:ea typeface="+mn-ea"/>
          <a:cs typeface="+mn-cs"/>
        </a:defRPr>
      </a:lvl1pPr>
      <a:lvl2pPr marL="361950" indent="176213" algn="l" rtl="0" eaLnBrk="0" fontAlgn="base" hangingPunct="0">
        <a:spcBef>
          <a:spcPct val="50000"/>
        </a:spcBef>
        <a:spcAft>
          <a:spcPct val="0"/>
        </a:spcAft>
        <a:buFont typeface="Arial" pitchFamily="34" charset="0"/>
        <a:buChar char="-"/>
        <a:defRPr kumimoji="1" sz="1200">
          <a:solidFill>
            <a:srgbClr val="000000"/>
          </a:solidFill>
          <a:latin typeface="+mn-lt"/>
        </a:defRPr>
      </a:lvl2pPr>
      <a:lvl3pPr marL="912813" indent="-109538" algn="l" rtl="0" eaLnBrk="0" fontAlgn="base" hangingPunct="0">
        <a:spcBef>
          <a:spcPct val="0"/>
        </a:spcBef>
        <a:spcAft>
          <a:spcPct val="0"/>
        </a:spcAft>
        <a:buFont typeface="Arial" pitchFamily="34" charset="0"/>
        <a:buChar char="."/>
        <a:defRPr kumimoji="1" sz="1200">
          <a:solidFill>
            <a:srgbClr val="000000"/>
          </a:solidFill>
          <a:latin typeface="+mn-lt"/>
        </a:defRPr>
      </a:lvl3pPr>
      <a:lvl4pPr marL="1600200" indent="-228600" algn="l" defTabSz="762000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defTabSz="762000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5pPr>
      <a:lvl6pPr marL="2514600" indent="-228600" algn="l" defTabSz="762000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6pPr>
      <a:lvl7pPr marL="2971800" indent="-228600" algn="l" defTabSz="762000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7pPr>
      <a:lvl8pPr marL="3429000" indent="-228600" algn="l" defTabSz="762000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8pPr>
      <a:lvl9pPr marL="3886200" indent="-228600" algn="l" defTabSz="762000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9533" name="Line 13"/>
          <p:cNvSpPr>
            <a:spLocks noChangeShapeType="1"/>
          </p:cNvSpPr>
          <p:nvPr/>
        </p:nvSpPr>
        <p:spPr bwMode="auto">
          <a:xfrm>
            <a:off x="279891" y="725488"/>
            <a:ext cx="8617926" cy="0"/>
          </a:xfrm>
          <a:prstGeom prst="line">
            <a:avLst/>
          </a:prstGeom>
          <a:noFill/>
          <a:ln w="2540">
            <a:solidFill>
              <a:srgbClr val="005682"/>
            </a:solidFill>
            <a:round/>
            <a:headEnd/>
            <a:tailEnd/>
          </a:ln>
          <a:effectLst/>
        </p:spPr>
        <p:txBody>
          <a:bodyPr wrap="none" lIns="36000" tIns="36000" rIns="36000" bIns="36000"/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kumimoji="1" lang="en-US" sz="1200" dirty="0">
              <a:solidFill>
                <a:srgbClr val="000000"/>
              </a:solidFill>
            </a:endParaRPr>
          </a:p>
        </p:txBody>
      </p:sp>
      <p:sp>
        <p:nvSpPr>
          <p:cNvPr id="1027" name="Rectangle 14"/>
          <p:cNvSpPr>
            <a:spLocks noGrp="1" noChangeArrowheads="1"/>
          </p:cNvSpPr>
          <p:nvPr>
            <p:ph type="body" idx="1"/>
          </p:nvPr>
        </p:nvSpPr>
        <p:spPr bwMode="auto">
          <a:xfrm>
            <a:off x="279889" y="1779591"/>
            <a:ext cx="8623788" cy="10064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smtClean="0"/>
              <a:t>First level</a:t>
            </a:r>
          </a:p>
          <a:p>
            <a:pPr lvl="1"/>
            <a:r>
              <a:rPr lang="en-US" smtClean="0"/>
              <a:t>Second level</a:t>
            </a:r>
          </a:p>
          <a:p>
            <a:pPr lvl="1"/>
            <a:r>
              <a:rPr lang="en-US" smtClean="0"/>
              <a:t>Second level</a:t>
            </a:r>
          </a:p>
          <a:p>
            <a:pPr lvl="1"/>
            <a:r>
              <a:rPr lang="en-US" smtClean="0"/>
              <a:t>Second level</a:t>
            </a:r>
            <a:endParaRPr lang="en-GB" altLang="en-US" smtClean="0"/>
          </a:p>
        </p:txBody>
      </p:sp>
      <p:sp>
        <p:nvSpPr>
          <p:cNvPr id="1028" name="Rectangle 15"/>
          <p:cNvSpPr>
            <a:spLocks noGrp="1" noChangeArrowheads="1"/>
          </p:cNvSpPr>
          <p:nvPr>
            <p:ph type="title"/>
          </p:nvPr>
        </p:nvSpPr>
        <p:spPr bwMode="auto">
          <a:xfrm>
            <a:off x="279889" y="425450"/>
            <a:ext cx="8634046" cy="2746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619536" name="Rectangle 16"/>
          <p:cNvSpPr>
            <a:spLocks noChangeArrowheads="1"/>
          </p:cNvSpPr>
          <p:nvPr/>
        </p:nvSpPr>
        <p:spPr bwMode="auto">
          <a:xfrm>
            <a:off x="8986728" y="6702427"/>
            <a:ext cx="125034" cy="1231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 algn="r" defTabSz="7620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D6239D5C-938F-43C1-A52F-F00C8FE5909E}" type="slidenum">
              <a:rPr lang="en-US" sz="800">
                <a:solidFill>
                  <a:srgbClr val="000000"/>
                </a:solidFill>
              </a:rPr>
              <a:pPr algn="r" defTabSz="7620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sz="800" dirty="0">
              <a:solidFill>
                <a:srgbClr val="000000"/>
              </a:solidFill>
            </a:endParaRPr>
          </a:p>
        </p:txBody>
      </p:sp>
      <p:sp>
        <p:nvSpPr>
          <p:cNvPr id="619537" name="Rectangle 17"/>
          <p:cNvSpPr>
            <a:spLocks noChangeArrowheads="1"/>
          </p:cNvSpPr>
          <p:nvPr/>
        </p:nvSpPr>
        <p:spPr bwMode="auto">
          <a:xfrm>
            <a:off x="3915507" y="6702428"/>
            <a:ext cx="4983774" cy="92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algn="r" defTabSz="7620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600" dirty="0">
                <a:solidFill>
                  <a:srgbClr val="000000"/>
                </a:solidFill>
              </a:rPr>
              <a:t>© Australian Football League 2009. This document is confidential and intended solely for the use and information of the addressee</a:t>
            </a:r>
          </a:p>
        </p:txBody>
      </p:sp>
      <p:sp>
        <p:nvSpPr>
          <p:cNvPr id="619549" name="Line 29"/>
          <p:cNvSpPr>
            <a:spLocks noChangeShapeType="1"/>
          </p:cNvSpPr>
          <p:nvPr/>
        </p:nvSpPr>
        <p:spPr bwMode="auto">
          <a:xfrm flipH="1">
            <a:off x="975948" y="6588125"/>
            <a:ext cx="7923335" cy="0"/>
          </a:xfrm>
          <a:prstGeom prst="line">
            <a:avLst/>
          </a:prstGeom>
          <a:noFill/>
          <a:ln w="2540">
            <a:solidFill>
              <a:srgbClr val="00568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kumimoji="1" lang="en-US" sz="1200" dirty="0">
              <a:solidFill>
                <a:srgbClr val="000000"/>
              </a:solidFill>
            </a:endParaRPr>
          </a:p>
        </p:txBody>
      </p:sp>
      <p:pic>
        <p:nvPicPr>
          <p:cNvPr id="1032" name="Picture 3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60840" y="6438900"/>
            <a:ext cx="507023" cy="2984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txStyles>
    <p:titleStyle>
      <a:lvl1pPr algn="l" defTabSz="762000" rtl="0" eaLnBrk="0" fontAlgn="base" hangingPunct="0">
        <a:spcBef>
          <a:spcPct val="0"/>
        </a:spcBef>
        <a:spcAft>
          <a:spcPct val="0"/>
        </a:spcAft>
        <a:defRPr b="1">
          <a:solidFill>
            <a:schemeClr val="tx1"/>
          </a:solidFill>
          <a:latin typeface="Calibri" pitchFamily="34" charset="0"/>
          <a:ea typeface="+mj-ea"/>
          <a:cs typeface="+mj-cs"/>
        </a:defRPr>
      </a:lvl1pPr>
      <a:lvl2pPr algn="l" defTabSz="762000" rtl="0" eaLnBrk="0" fontAlgn="base" hangingPunct="0">
        <a:spcBef>
          <a:spcPct val="0"/>
        </a:spcBef>
        <a:spcAft>
          <a:spcPct val="0"/>
        </a:spcAft>
        <a:defRPr b="1">
          <a:solidFill>
            <a:schemeClr val="tx1"/>
          </a:solidFill>
          <a:latin typeface="Calibri" pitchFamily="34" charset="0"/>
        </a:defRPr>
      </a:lvl2pPr>
      <a:lvl3pPr algn="l" defTabSz="762000" rtl="0" eaLnBrk="0" fontAlgn="base" hangingPunct="0">
        <a:spcBef>
          <a:spcPct val="0"/>
        </a:spcBef>
        <a:spcAft>
          <a:spcPct val="0"/>
        </a:spcAft>
        <a:defRPr b="1">
          <a:solidFill>
            <a:schemeClr val="tx1"/>
          </a:solidFill>
          <a:latin typeface="Calibri" pitchFamily="34" charset="0"/>
        </a:defRPr>
      </a:lvl3pPr>
      <a:lvl4pPr algn="l" defTabSz="762000" rtl="0" eaLnBrk="0" fontAlgn="base" hangingPunct="0">
        <a:spcBef>
          <a:spcPct val="0"/>
        </a:spcBef>
        <a:spcAft>
          <a:spcPct val="0"/>
        </a:spcAft>
        <a:defRPr b="1">
          <a:solidFill>
            <a:schemeClr val="tx1"/>
          </a:solidFill>
          <a:latin typeface="Calibri" pitchFamily="34" charset="0"/>
        </a:defRPr>
      </a:lvl4pPr>
      <a:lvl5pPr algn="l" defTabSz="762000" rtl="0" eaLnBrk="0" fontAlgn="base" hangingPunct="0">
        <a:spcBef>
          <a:spcPct val="0"/>
        </a:spcBef>
        <a:spcAft>
          <a:spcPct val="0"/>
        </a:spcAft>
        <a:defRPr b="1">
          <a:solidFill>
            <a:schemeClr val="tx1"/>
          </a:solidFill>
          <a:latin typeface="Calibri" pitchFamily="34" charset="0"/>
        </a:defRPr>
      </a:lvl5pPr>
      <a:lvl6pPr marL="457200" algn="l" defTabSz="762000" rtl="0" eaLnBrk="1" fontAlgn="base" hangingPunct="1">
        <a:spcBef>
          <a:spcPct val="0"/>
        </a:spcBef>
        <a:spcAft>
          <a:spcPct val="0"/>
        </a:spcAft>
        <a:defRPr b="1">
          <a:solidFill>
            <a:schemeClr val="tx1"/>
          </a:solidFill>
          <a:latin typeface="Verdana" pitchFamily="34" charset="0"/>
        </a:defRPr>
      </a:lvl6pPr>
      <a:lvl7pPr marL="914400" algn="l" defTabSz="762000" rtl="0" eaLnBrk="1" fontAlgn="base" hangingPunct="1">
        <a:spcBef>
          <a:spcPct val="0"/>
        </a:spcBef>
        <a:spcAft>
          <a:spcPct val="0"/>
        </a:spcAft>
        <a:defRPr b="1">
          <a:solidFill>
            <a:schemeClr val="tx1"/>
          </a:solidFill>
          <a:latin typeface="Verdana" pitchFamily="34" charset="0"/>
        </a:defRPr>
      </a:lvl7pPr>
      <a:lvl8pPr marL="1371600" algn="l" defTabSz="762000" rtl="0" eaLnBrk="1" fontAlgn="base" hangingPunct="1">
        <a:spcBef>
          <a:spcPct val="0"/>
        </a:spcBef>
        <a:spcAft>
          <a:spcPct val="0"/>
        </a:spcAft>
        <a:defRPr b="1">
          <a:solidFill>
            <a:schemeClr val="tx1"/>
          </a:solidFill>
          <a:latin typeface="Verdana" pitchFamily="34" charset="0"/>
        </a:defRPr>
      </a:lvl8pPr>
      <a:lvl9pPr marL="1828800" algn="l" defTabSz="762000" rtl="0" eaLnBrk="1" fontAlgn="base" hangingPunct="1">
        <a:spcBef>
          <a:spcPct val="0"/>
        </a:spcBef>
        <a:spcAft>
          <a:spcPct val="0"/>
        </a:spcAft>
        <a:defRPr b="1">
          <a:solidFill>
            <a:schemeClr val="tx1"/>
          </a:solidFill>
          <a:latin typeface="Verdana" pitchFamily="34" charset="0"/>
        </a:defRPr>
      </a:lvl9pPr>
    </p:titleStyle>
    <p:bodyStyle>
      <a:lvl1pPr marL="182563" indent="-182563" algn="l" rtl="0" eaLnBrk="0" fontAlgn="base" hangingPunct="0">
        <a:spcBef>
          <a:spcPct val="50000"/>
        </a:spcBef>
        <a:spcAft>
          <a:spcPct val="0"/>
        </a:spcAft>
        <a:buFont typeface="Wingdings" pitchFamily="2" charset="2"/>
        <a:buChar char="§"/>
        <a:defRPr kumimoji="1" sz="1200">
          <a:solidFill>
            <a:srgbClr val="000000"/>
          </a:solidFill>
          <a:latin typeface="+mn-lt"/>
          <a:ea typeface="+mn-ea"/>
          <a:cs typeface="+mn-cs"/>
        </a:defRPr>
      </a:lvl1pPr>
      <a:lvl2pPr marL="361950" indent="176213" algn="l" rtl="0" eaLnBrk="0" fontAlgn="base" hangingPunct="0">
        <a:spcBef>
          <a:spcPct val="50000"/>
        </a:spcBef>
        <a:spcAft>
          <a:spcPct val="0"/>
        </a:spcAft>
        <a:buFont typeface="Arial" pitchFamily="34" charset="0"/>
        <a:buChar char="-"/>
        <a:defRPr kumimoji="1" sz="1200">
          <a:solidFill>
            <a:srgbClr val="000000"/>
          </a:solidFill>
          <a:latin typeface="+mn-lt"/>
        </a:defRPr>
      </a:lvl2pPr>
      <a:lvl3pPr marL="912813" indent="-109538" algn="l" rtl="0" eaLnBrk="0" fontAlgn="base" hangingPunct="0">
        <a:spcBef>
          <a:spcPct val="0"/>
        </a:spcBef>
        <a:spcAft>
          <a:spcPct val="0"/>
        </a:spcAft>
        <a:buFont typeface="Arial" pitchFamily="34" charset="0"/>
        <a:buChar char="."/>
        <a:defRPr kumimoji="1" sz="1200">
          <a:solidFill>
            <a:srgbClr val="000000"/>
          </a:solidFill>
          <a:latin typeface="+mn-lt"/>
        </a:defRPr>
      </a:lvl3pPr>
      <a:lvl4pPr marL="1600200" indent="-228600" algn="l" defTabSz="762000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defTabSz="762000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5pPr>
      <a:lvl6pPr marL="2514600" indent="-228600" algn="l" defTabSz="762000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6pPr>
      <a:lvl7pPr marL="2971800" indent="-228600" algn="l" defTabSz="762000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7pPr>
      <a:lvl8pPr marL="3429000" indent="-228600" algn="l" defTabSz="762000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8pPr>
      <a:lvl9pPr marL="3886200" indent="-228600" algn="l" defTabSz="762000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0.xml"/><Relationship Id="rId1" Type="http://schemas.openxmlformats.org/officeDocument/2006/relationships/tags" Target="../tags/tag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0.xml"/><Relationship Id="rId1" Type="http://schemas.openxmlformats.org/officeDocument/2006/relationships/tags" Target="../tags/tag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0.xml"/><Relationship Id="rId1" Type="http://schemas.openxmlformats.org/officeDocument/2006/relationships/tags" Target="../tags/tag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AFL Players’ Association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67398" y="3476068"/>
            <a:ext cx="5390802" cy="1370252"/>
          </a:xfrm>
        </p:spPr>
        <p:txBody>
          <a:bodyPr>
            <a:normAutofit/>
          </a:bodyPr>
          <a:lstStyle/>
          <a:p>
            <a:endParaRPr lang="en-US" dirty="0" smtClean="0"/>
          </a:p>
          <a:p>
            <a:r>
              <a:rPr lang="en-US" dirty="0" smtClean="0"/>
              <a:t>Accredited Player Agents</a:t>
            </a:r>
          </a:p>
          <a:p>
            <a:endParaRPr lang="en-US" dirty="0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Background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 smtClean="0"/>
              <a:t>75 Accredited Player </a:t>
            </a:r>
            <a:r>
              <a:rPr lang="en-US" dirty="0" smtClean="0"/>
              <a:t>Agents</a:t>
            </a:r>
          </a:p>
          <a:p>
            <a:endParaRPr lang="en-US" dirty="0"/>
          </a:p>
          <a:p>
            <a:r>
              <a:rPr lang="en-US" dirty="0" smtClean="0"/>
              <a:t>95% of all AFL Players have a Player Agent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Accreditation Process</a:t>
            </a:r>
          </a:p>
          <a:p>
            <a:endParaRPr lang="en-US" dirty="0" smtClean="0"/>
          </a:p>
          <a:p>
            <a:r>
              <a:rPr lang="en-US" dirty="0" smtClean="0"/>
              <a:t>CPD requirement</a:t>
            </a:r>
          </a:p>
          <a:p>
            <a:endParaRPr lang="en-US" dirty="0" smtClean="0"/>
          </a:p>
          <a:p>
            <a:endParaRPr lang="en-US" dirty="0" smtClean="0"/>
          </a:p>
          <a:p>
            <a:pPr lvl="1">
              <a:buNone/>
            </a:pPr>
            <a:endParaRPr lang="en-US" dirty="0" smtClean="0">
              <a:solidFill>
                <a:schemeClr val="bg1">
                  <a:lumMod val="75000"/>
                </a:schemeClr>
              </a:solidFill>
            </a:endParaRPr>
          </a:p>
          <a:p>
            <a:pPr lvl="1">
              <a:buNone/>
            </a:pPr>
            <a:endParaRPr lang="en-US" dirty="0" smtClean="0">
              <a:solidFill>
                <a:schemeClr val="bg1">
                  <a:lumMod val="75000"/>
                </a:schemeClr>
              </a:solidFill>
            </a:endParaRPr>
          </a:p>
          <a:p>
            <a:pPr lvl="1"/>
            <a:endParaRPr lang="en-US" dirty="0" smtClean="0"/>
          </a:p>
          <a:p>
            <a:endParaRPr lang="en-US" dirty="0" smtClean="0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Agent Accreditation Board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 smtClean="0"/>
              <a:t>Exists to govern Player </a:t>
            </a:r>
            <a:r>
              <a:rPr lang="en-US" dirty="0"/>
              <a:t>A</a:t>
            </a:r>
            <a:r>
              <a:rPr lang="en-US" dirty="0" smtClean="0"/>
              <a:t>gents and to ensure they always act in the best interest of their clients 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Investigations and Discipline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Regulations and Code of Conduct</a:t>
            </a:r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pPr lvl="1">
              <a:buNone/>
            </a:pPr>
            <a:endParaRPr lang="en-US" dirty="0" smtClean="0">
              <a:solidFill>
                <a:schemeClr val="bg1">
                  <a:lumMod val="75000"/>
                </a:schemeClr>
              </a:solidFill>
            </a:endParaRPr>
          </a:p>
          <a:p>
            <a:pPr lvl="1">
              <a:buNone/>
            </a:pPr>
            <a:endParaRPr lang="en-US" dirty="0" smtClean="0">
              <a:solidFill>
                <a:schemeClr val="bg1">
                  <a:lumMod val="75000"/>
                </a:schemeClr>
              </a:solidFill>
            </a:endParaRPr>
          </a:p>
          <a:p>
            <a:pPr lvl="1"/>
            <a:endParaRPr lang="en-US" dirty="0" smtClean="0"/>
          </a:p>
          <a:p>
            <a:endParaRPr lang="en-US" dirty="0" smtClean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704496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Selecting a Player Agent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 smtClean="0"/>
              <a:t>Approaching a player</a:t>
            </a:r>
          </a:p>
          <a:p>
            <a:endParaRPr lang="en-US" dirty="0"/>
          </a:p>
          <a:p>
            <a:r>
              <a:rPr lang="en-US" dirty="0" smtClean="0"/>
              <a:t>Non-contact periods</a:t>
            </a:r>
          </a:p>
          <a:p>
            <a:endParaRPr lang="en-US" dirty="0"/>
          </a:p>
          <a:p>
            <a:r>
              <a:rPr lang="en-US" dirty="0" smtClean="0"/>
              <a:t>Standard Player Agent Agreement</a:t>
            </a:r>
          </a:p>
          <a:p>
            <a:endParaRPr lang="en-US" dirty="0"/>
          </a:p>
          <a:p>
            <a:r>
              <a:rPr lang="en-US" dirty="0" smtClean="0"/>
              <a:t>Number of clients versus ability to service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pPr lvl="1">
              <a:buNone/>
            </a:pPr>
            <a:endParaRPr lang="en-US" dirty="0" smtClean="0">
              <a:solidFill>
                <a:schemeClr val="bg1">
                  <a:lumMod val="75000"/>
                </a:schemeClr>
              </a:solidFill>
            </a:endParaRPr>
          </a:p>
          <a:p>
            <a:pPr lvl="1">
              <a:buNone/>
            </a:pPr>
            <a:endParaRPr lang="en-US" dirty="0" smtClean="0">
              <a:solidFill>
                <a:schemeClr val="bg1">
                  <a:lumMod val="75000"/>
                </a:schemeClr>
              </a:solidFill>
            </a:endParaRPr>
          </a:p>
          <a:p>
            <a:pPr lvl="1"/>
            <a:endParaRPr lang="en-US" dirty="0" smtClean="0"/>
          </a:p>
          <a:p>
            <a:endParaRPr lang="en-US" dirty="0" smtClean="0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0"/>
  <p:tag name="TIME" val="15"/>
  <p:tag name="QUESTION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0"/>
  <p:tag name="TIME" val="15"/>
  <p:tag name="QUESTION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0"/>
  <p:tag name="TIME" val="15"/>
  <p:tag name="QUESTION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0"/>
  <p:tag name="TIME" val="15"/>
  <p:tag name="QUESTION" val="1"/>
</p:tagLst>
</file>

<file path=ppt/theme/theme1.xml><?xml version="1.0" encoding="utf-8"?>
<a:theme xmlns:a="http://schemas.openxmlformats.org/drawingml/2006/main" name="AFLPA-Templat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/>
      <a:bodyPr vert="horz" lIns="91440" tIns="45720" rIns="91440" bIns="45720" rtlCol="0" anchor="ctr">
        <a:noAutofit/>
      </a:bodyPr>
      <a:lstStyle>
        <a:defPPr marL="0" marR="0" indent="0" algn="l" defTabSz="457200" rtl="0" eaLnBrk="1" fontAlgn="auto" latinLnBrk="0" hangingPunct="1">
          <a:lnSpc>
            <a:spcPts val="34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800" b="0" i="0" u="none" strike="noStrike" kern="1200" cap="none" spc="0" normalizeH="0" baseline="0" noProof="0" dirty="0" smtClean="0">
            <a:ln>
              <a:noFill/>
            </a:ln>
            <a:solidFill>
              <a:schemeClr val="bg1"/>
            </a:solidFill>
            <a:effectLst/>
            <a:uLnTx/>
            <a:uFillTx/>
            <a:latin typeface="Swis721 BT Bold"/>
            <a:ea typeface="+mj-ea"/>
            <a:cs typeface="Swis721 BT Bold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1_Blank">
  <a:themeElements>
    <a:clrScheme name="Landscape 10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97B3D1"/>
      </a:accent1>
      <a:accent2>
        <a:srgbClr val="3E628A"/>
      </a:accent2>
      <a:accent3>
        <a:srgbClr val="FFFFFF"/>
      </a:accent3>
      <a:accent4>
        <a:srgbClr val="000000"/>
      </a:accent4>
      <a:accent5>
        <a:srgbClr val="C9D6E5"/>
      </a:accent5>
      <a:accent6>
        <a:srgbClr val="37587D"/>
      </a:accent6>
      <a:hlink>
        <a:srgbClr val="28405A"/>
      </a:hlink>
      <a:folHlink>
        <a:srgbClr val="E2F0F6"/>
      </a:folHlink>
    </a:clrScheme>
    <a:fontScheme name="Landscape">
      <a:majorFont>
        <a:latin typeface="Verdana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chemeClr val="accent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0000" tIns="46800" rIns="90000" bIns="46800" numCol="1" anchor="ctr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en-US" sz="1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chemeClr val="accent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0000" tIns="46800" rIns="90000" bIns="46800" numCol="1" anchor="ctr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en-US" sz="1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Landscape 1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FFFFFF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andscap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andscape 3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33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andscape 4">
        <a:dk1>
          <a:srgbClr val="000000"/>
        </a:dk1>
        <a:lt1>
          <a:srgbClr val="FFFFCC"/>
        </a:lt1>
        <a:dk2>
          <a:srgbClr val="999933"/>
        </a:dk2>
        <a:lt2>
          <a:srgbClr val="808000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andscape 5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andscape 6">
        <a:dk1>
          <a:srgbClr val="000000"/>
        </a:dk1>
        <a:lt1>
          <a:srgbClr val="FFFFFF"/>
        </a:lt1>
        <a:dk2>
          <a:srgbClr val="000000"/>
        </a:dk2>
        <a:lt2>
          <a:srgbClr val="9F9F9F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andscape 7">
        <a:dk1>
          <a:srgbClr val="000000"/>
        </a:dk1>
        <a:lt1>
          <a:srgbClr val="FFFFFF"/>
        </a:lt1>
        <a:dk2>
          <a:srgbClr val="000000"/>
        </a:dk2>
        <a:lt2>
          <a:srgbClr val="868686"/>
        </a:lt2>
        <a:accent1>
          <a:srgbClr val="CBCBCB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005CE7"/>
        </a:accent6>
        <a:hlink>
          <a:srgbClr val="FF0033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andscape 8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andscape 9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FFFFCC"/>
        </a:accent2>
        <a:accent3>
          <a:srgbClr val="FFFFFF"/>
        </a:accent3>
        <a:accent4>
          <a:srgbClr val="000000"/>
        </a:accent4>
        <a:accent5>
          <a:srgbClr val="FFFFFF"/>
        </a:accent5>
        <a:accent6>
          <a:srgbClr val="E7E7B9"/>
        </a:accent6>
        <a:hlink>
          <a:srgbClr val="02517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andscape 10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7B3D1"/>
        </a:accent1>
        <a:accent2>
          <a:srgbClr val="3E628A"/>
        </a:accent2>
        <a:accent3>
          <a:srgbClr val="FFFFFF"/>
        </a:accent3>
        <a:accent4>
          <a:srgbClr val="000000"/>
        </a:accent4>
        <a:accent5>
          <a:srgbClr val="C9D6E5"/>
        </a:accent5>
        <a:accent6>
          <a:srgbClr val="37587D"/>
        </a:accent6>
        <a:hlink>
          <a:srgbClr val="28405A"/>
        </a:hlink>
        <a:folHlink>
          <a:srgbClr val="E2F0F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andscape 1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7B3D1"/>
        </a:accent1>
        <a:accent2>
          <a:srgbClr val="3E628A"/>
        </a:accent2>
        <a:accent3>
          <a:srgbClr val="FFFFFF"/>
        </a:accent3>
        <a:accent4>
          <a:srgbClr val="000000"/>
        </a:accent4>
        <a:accent5>
          <a:srgbClr val="C9D6E5"/>
        </a:accent5>
        <a:accent6>
          <a:srgbClr val="37587D"/>
        </a:accent6>
        <a:hlink>
          <a:srgbClr val="28405A"/>
        </a:hlink>
        <a:folHlink>
          <a:srgbClr val="DB253B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2_Blank">
  <a:themeElements>
    <a:clrScheme name="Landscape 10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97B3D1"/>
      </a:accent1>
      <a:accent2>
        <a:srgbClr val="3E628A"/>
      </a:accent2>
      <a:accent3>
        <a:srgbClr val="FFFFFF"/>
      </a:accent3>
      <a:accent4>
        <a:srgbClr val="000000"/>
      </a:accent4>
      <a:accent5>
        <a:srgbClr val="C9D6E5"/>
      </a:accent5>
      <a:accent6>
        <a:srgbClr val="37587D"/>
      </a:accent6>
      <a:hlink>
        <a:srgbClr val="28405A"/>
      </a:hlink>
      <a:folHlink>
        <a:srgbClr val="E2F0F6"/>
      </a:folHlink>
    </a:clrScheme>
    <a:fontScheme name="Landscape">
      <a:majorFont>
        <a:latin typeface="Verdana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chemeClr val="accent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0000" tIns="46800" rIns="90000" bIns="46800" numCol="1" anchor="ctr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en-US" sz="1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chemeClr val="accent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0000" tIns="46800" rIns="90000" bIns="46800" numCol="1" anchor="ctr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en-US" sz="1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Landscape 1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FFFFFF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andscap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andscape 3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33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andscape 4">
        <a:dk1>
          <a:srgbClr val="000000"/>
        </a:dk1>
        <a:lt1>
          <a:srgbClr val="FFFFCC"/>
        </a:lt1>
        <a:dk2>
          <a:srgbClr val="999933"/>
        </a:dk2>
        <a:lt2>
          <a:srgbClr val="808000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andscape 5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andscape 6">
        <a:dk1>
          <a:srgbClr val="000000"/>
        </a:dk1>
        <a:lt1>
          <a:srgbClr val="FFFFFF"/>
        </a:lt1>
        <a:dk2>
          <a:srgbClr val="000000"/>
        </a:dk2>
        <a:lt2>
          <a:srgbClr val="9F9F9F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andscape 7">
        <a:dk1>
          <a:srgbClr val="000000"/>
        </a:dk1>
        <a:lt1>
          <a:srgbClr val="FFFFFF"/>
        </a:lt1>
        <a:dk2>
          <a:srgbClr val="000000"/>
        </a:dk2>
        <a:lt2>
          <a:srgbClr val="868686"/>
        </a:lt2>
        <a:accent1>
          <a:srgbClr val="CBCBCB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005CE7"/>
        </a:accent6>
        <a:hlink>
          <a:srgbClr val="FF0033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andscape 8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andscape 9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FFFFCC"/>
        </a:accent2>
        <a:accent3>
          <a:srgbClr val="FFFFFF"/>
        </a:accent3>
        <a:accent4>
          <a:srgbClr val="000000"/>
        </a:accent4>
        <a:accent5>
          <a:srgbClr val="FFFFFF"/>
        </a:accent5>
        <a:accent6>
          <a:srgbClr val="E7E7B9"/>
        </a:accent6>
        <a:hlink>
          <a:srgbClr val="02517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andscape 10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7B3D1"/>
        </a:accent1>
        <a:accent2>
          <a:srgbClr val="3E628A"/>
        </a:accent2>
        <a:accent3>
          <a:srgbClr val="FFFFFF"/>
        </a:accent3>
        <a:accent4>
          <a:srgbClr val="000000"/>
        </a:accent4>
        <a:accent5>
          <a:srgbClr val="C9D6E5"/>
        </a:accent5>
        <a:accent6>
          <a:srgbClr val="37587D"/>
        </a:accent6>
        <a:hlink>
          <a:srgbClr val="28405A"/>
        </a:hlink>
        <a:folHlink>
          <a:srgbClr val="E2F0F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andscape 1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7B3D1"/>
        </a:accent1>
        <a:accent2>
          <a:srgbClr val="3E628A"/>
        </a:accent2>
        <a:accent3>
          <a:srgbClr val="FFFFFF"/>
        </a:accent3>
        <a:accent4>
          <a:srgbClr val="000000"/>
        </a:accent4>
        <a:accent5>
          <a:srgbClr val="C9D6E5"/>
        </a:accent5>
        <a:accent6>
          <a:srgbClr val="37587D"/>
        </a:accent6>
        <a:hlink>
          <a:srgbClr val="28405A"/>
        </a:hlink>
        <a:folHlink>
          <a:srgbClr val="DB253B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AFLPA-Template</Template>
  <TotalTime>1049</TotalTime>
  <Words>75</Words>
  <Application>Microsoft Office PowerPoint</Application>
  <PresentationFormat>On-screen Show (4:3)</PresentationFormat>
  <Paragraphs>42</Paragraphs>
  <Slides>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4</vt:i4>
      </vt:variant>
    </vt:vector>
  </HeadingPairs>
  <TitlesOfParts>
    <vt:vector size="7" baseType="lpstr">
      <vt:lpstr>AFLPA-Template</vt:lpstr>
      <vt:lpstr>1_Blank</vt:lpstr>
      <vt:lpstr>2_Blank</vt:lpstr>
      <vt:lpstr>AFL Players’ Association</vt:lpstr>
      <vt:lpstr>Background</vt:lpstr>
      <vt:lpstr>Agent Accreditation Board</vt:lpstr>
      <vt:lpstr>Selecting a Player Agent</vt:lpstr>
    </vt:vector>
  </TitlesOfParts>
  <Company>Tank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Braden Stokes</dc:creator>
  <cp:lastModifiedBy>Braden Stokes</cp:lastModifiedBy>
  <cp:revision>113</cp:revision>
  <dcterms:created xsi:type="dcterms:W3CDTF">2011-06-28T07:17:53Z</dcterms:created>
  <dcterms:modified xsi:type="dcterms:W3CDTF">2012-02-04T12:46:41Z</dcterms:modified>
</cp:coreProperties>
</file>