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84" r:id="rId3"/>
    <p:sldId id="286" r:id="rId4"/>
    <p:sldId id="285" r:id="rId5"/>
    <p:sldId id="282" r:id="rId6"/>
    <p:sldId id="283" r:id="rId7"/>
    <p:sldId id="280" r:id="rId8"/>
    <p:sldId id="260" r:id="rId9"/>
    <p:sldId id="268" r:id="rId10"/>
    <p:sldId id="269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3300"/>
    <a:srgbClr val="00658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6" autoAdjust="0"/>
    <p:restoredTop sz="94660"/>
  </p:normalViewPr>
  <p:slideViewPr>
    <p:cSldViewPr>
      <p:cViewPr varScale="1">
        <p:scale>
          <a:sx n="69" d="100"/>
          <a:sy n="69" d="100"/>
        </p:scale>
        <p:origin x="-17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827711-28FE-4AA9-815F-2A1A10EFC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FL VICTORIA_Single Col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7425" y="4652963"/>
            <a:ext cx="2087563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2738"/>
            <a:ext cx="6400800" cy="13684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30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30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82073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57150">
            <a:solidFill>
              <a:srgbClr val="BF00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pic>
        <p:nvPicPr>
          <p:cNvPr id="1029" name="Picture 5" descr="AFL VICTORIA_Single 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5730875"/>
            <a:ext cx="1008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224A9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24A9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A9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24A9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24A9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24A9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24A9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24A9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24A9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24A9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ausport.gov.a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ernjets.aflvic.com.a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eme.Pratt@aflvic.com.a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470025"/>
          </a:xfrm>
        </p:spPr>
        <p:txBody>
          <a:bodyPr/>
          <a:lstStyle/>
          <a:p>
            <a:pPr eaLnBrk="1" hangingPunct="1"/>
            <a:r>
              <a:rPr lang="en-AU" dirty="0" smtClean="0"/>
              <a:t>AFL VICTORIA LEVEL 1 JUNIOR COACH COURSE 2012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20888"/>
            <a:ext cx="6400800" cy="2232075"/>
          </a:xfrm>
        </p:spPr>
        <p:txBody>
          <a:bodyPr/>
          <a:lstStyle/>
          <a:p>
            <a:pPr eaLnBrk="1" hangingPunct="1"/>
            <a:r>
              <a:rPr lang="en-AU" u="sng" dirty="0" smtClean="0"/>
              <a:t>Whitten Oval </a:t>
            </a:r>
          </a:p>
          <a:p>
            <a:pPr eaLnBrk="1" hangingPunct="1"/>
            <a:r>
              <a:rPr lang="en-AU" u="sng" dirty="0" smtClean="0"/>
              <a:t>Community Rooms &amp; Sports Hall</a:t>
            </a:r>
          </a:p>
          <a:p>
            <a:pPr eaLnBrk="1" hangingPunct="1"/>
            <a:r>
              <a:rPr lang="en-AU" dirty="0" smtClean="0"/>
              <a:t>Thursday 19 April</a:t>
            </a:r>
          </a:p>
          <a:p>
            <a:pPr eaLnBrk="1" hangingPunct="1"/>
            <a:r>
              <a:rPr lang="en-AU" dirty="0" smtClean="0"/>
              <a:t>Thursday 24 May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COMMUNITY FOOTBALL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2400" smtClean="0"/>
              <a:t>Primary objective is to work with community leagues and clubs to develop and implement programs that support the volunteer network</a:t>
            </a:r>
          </a:p>
          <a:p>
            <a:pPr eaLnBrk="1" hangingPunct="1">
              <a:lnSpc>
                <a:spcPct val="80000"/>
              </a:lnSpc>
            </a:pPr>
            <a:r>
              <a:rPr lang="en-AU" sz="2400" smtClean="0"/>
              <a:t>Enhance the safety and culture at local football clubs</a:t>
            </a:r>
          </a:p>
          <a:p>
            <a:pPr eaLnBrk="1" hangingPunct="1">
              <a:lnSpc>
                <a:spcPct val="80000"/>
              </a:lnSpc>
            </a:pPr>
            <a:r>
              <a:rPr lang="en-AU" sz="2400" smtClean="0"/>
              <a:t>Club management training program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Financial Management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Football Operations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Committee Management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Risk Management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Volunteer Management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AU" sz="2000" smtClean="0"/>
              <a:t>Junior Development</a:t>
            </a:r>
          </a:p>
          <a:p>
            <a:pPr eaLnBrk="1" hangingPunct="1">
              <a:lnSpc>
                <a:spcPct val="80000"/>
              </a:lnSpc>
            </a:pPr>
            <a:r>
              <a:rPr lang="en-AU" sz="2400" smtClean="0"/>
              <a:t>Quality Club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Respect and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RESOURCES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smtClean="0"/>
              <a:t>Club Management Kit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Volunteers for Football CD ROM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Grant Funding Guide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Tackling Volunteers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Bouncing Racism Out of Sport Resources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The Best of Coaching Update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Coaches Diary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Junior Coaching Cards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Contact Steve </a:t>
            </a:r>
            <a:r>
              <a:rPr lang="en-AU" dirty="0" err="1" smtClean="0"/>
              <a:t>Teakel</a:t>
            </a:r>
            <a:r>
              <a:rPr lang="en-AU" dirty="0" smtClean="0"/>
              <a:t> – 8341 6015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07375" cy="777875"/>
          </a:xfrm>
        </p:spPr>
        <p:txBody>
          <a:bodyPr/>
          <a:lstStyle/>
          <a:p>
            <a:pPr eaLnBrk="1" hangingPunct="1"/>
            <a:r>
              <a:rPr lang="en-AU" dirty="0" smtClean="0"/>
              <a:t>NIGHT 1 – THURSDAY 19 APRIL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893050" cy="4608513"/>
          </a:xfrm>
        </p:spPr>
        <p:txBody>
          <a:bodyPr/>
          <a:lstStyle/>
          <a:p>
            <a:r>
              <a:rPr lang="en-US" sz="1800" i="1" dirty="0" smtClean="0"/>
              <a:t>6:00 – 6:10</a:t>
            </a:r>
            <a:r>
              <a:rPr lang="en-US" sz="1800" dirty="0" smtClean="0"/>
              <a:t>		</a:t>
            </a:r>
            <a:r>
              <a:rPr lang="en-US" sz="1800" i="1" dirty="0" smtClean="0"/>
              <a:t>Registrations</a:t>
            </a:r>
          </a:p>
          <a:p>
            <a:endParaRPr lang="en-US" sz="1800" dirty="0" smtClean="0"/>
          </a:p>
          <a:p>
            <a:r>
              <a:rPr lang="en-US" sz="1800" dirty="0" smtClean="0"/>
              <a:t> 6:10 – 6:30		Introduction/Assessment Criteria (Graeme Pratt)</a:t>
            </a:r>
          </a:p>
          <a:p>
            <a:endParaRPr lang="en-US" sz="1800" dirty="0" smtClean="0"/>
          </a:p>
          <a:p>
            <a:r>
              <a:rPr lang="en-US" sz="1800" dirty="0" smtClean="0"/>
              <a:t> 6:30 – 7:30		Teaching Football Skills/SPIR (Anton </a:t>
            </a:r>
            <a:r>
              <a:rPr lang="en-US" sz="1800" dirty="0" err="1" smtClean="0"/>
              <a:t>Grbac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dirty="0" smtClean="0"/>
              <a:t> 7:30 – 8:30		Possession and Disposal Skills (Anton </a:t>
            </a:r>
            <a:r>
              <a:rPr lang="en-US" sz="1800" dirty="0" err="1" smtClean="0"/>
              <a:t>Grbac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dirty="0" smtClean="0"/>
              <a:t> </a:t>
            </a:r>
            <a:r>
              <a:rPr lang="en-US" sz="1800" i="1" dirty="0" smtClean="0"/>
              <a:t>8:30 – 8:45</a:t>
            </a:r>
            <a:r>
              <a:rPr lang="en-US" sz="1800" dirty="0" smtClean="0"/>
              <a:t>		</a:t>
            </a:r>
            <a:r>
              <a:rPr lang="en-US" sz="1800" i="1" dirty="0" smtClean="0"/>
              <a:t>Break</a:t>
            </a:r>
          </a:p>
          <a:p>
            <a:endParaRPr lang="en-US" sz="1800" dirty="0" smtClean="0"/>
          </a:p>
          <a:p>
            <a:r>
              <a:rPr lang="en-US" sz="1800" dirty="0" smtClean="0"/>
              <a:t> 8:45 – 9:45		Minor Games (Paul Schwartz)</a:t>
            </a:r>
          </a:p>
          <a:p>
            <a:pPr>
              <a:lnSpc>
                <a:spcPct val="80000"/>
              </a:lnSpc>
            </a:pP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07375" cy="777875"/>
          </a:xfrm>
        </p:spPr>
        <p:txBody>
          <a:bodyPr/>
          <a:lstStyle/>
          <a:p>
            <a:pPr eaLnBrk="1" hangingPunct="1"/>
            <a:r>
              <a:rPr lang="en-AU" dirty="0" smtClean="0"/>
              <a:t>NIGHT </a:t>
            </a:r>
            <a:r>
              <a:rPr lang="en-AU" dirty="0" smtClean="0"/>
              <a:t>2 </a:t>
            </a:r>
            <a:r>
              <a:rPr lang="en-AU" dirty="0" smtClean="0"/>
              <a:t>– THURSDAY </a:t>
            </a:r>
            <a:r>
              <a:rPr lang="en-AU" dirty="0" smtClean="0"/>
              <a:t>24 MAY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893050" cy="4608513"/>
          </a:xfrm>
        </p:spPr>
        <p:txBody>
          <a:bodyPr/>
          <a:lstStyle/>
          <a:p>
            <a:r>
              <a:rPr lang="en-US" sz="1800" i="1" dirty="0" smtClean="0"/>
              <a:t>6:00 – 6:10</a:t>
            </a:r>
            <a:r>
              <a:rPr lang="en-US" sz="1800" dirty="0" smtClean="0"/>
              <a:t>		</a:t>
            </a:r>
            <a:r>
              <a:rPr lang="en-US" sz="1800" i="1" dirty="0" smtClean="0"/>
              <a:t>Assessment Collection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6:10 – 6:30		Inclusion (Graeme Pratt)</a:t>
            </a:r>
          </a:p>
          <a:p>
            <a:endParaRPr lang="en-US" sz="1800" dirty="0" smtClean="0"/>
          </a:p>
          <a:p>
            <a:r>
              <a:rPr lang="en-US" sz="1800" dirty="0" smtClean="0"/>
              <a:t>6:30 – 6:50		Multicultural Program (Nish Moses)</a:t>
            </a:r>
          </a:p>
          <a:p>
            <a:endParaRPr lang="en-US" sz="1800" dirty="0" smtClean="0"/>
          </a:p>
          <a:p>
            <a:r>
              <a:rPr lang="en-US" sz="1800" dirty="0" smtClean="0"/>
              <a:t>6:50 – 7:30		Role of the Coach (Rick Irwin)</a:t>
            </a:r>
          </a:p>
          <a:p>
            <a:endParaRPr lang="en-US" sz="1800" dirty="0" smtClean="0"/>
          </a:p>
          <a:p>
            <a:r>
              <a:rPr lang="en-US" sz="1800" dirty="0" smtClean="0"/>
              <a:t>7:30 – 8:30		Contact and Checking Skills (Danny Sexton)</a:t>
            </a:r>
          </a:p>
          <a:p>
            <a:endParaRPr lang="en-US" sz="1800" dirty="0" smtClean="0"/>
          </a:p>
          <a:p>
            <a:r>
              <a:rPr lang="en-US" sz="1800" i="1" dirty="0" smtClean="0"/>
              <a:t>8:30 – 8:45</a:t>
            </a:r>
            <a:r>
              <a:rPr lang="en-US" sz="1800" dirty="0" smtClean="0"/>
              <a:t>		</a:t>
            </a:r>
            <a:r>
              <a:rPr lang="en-US" sz="1800" i="1" dirty="0" smtClean="0"/>
              <a:t>Break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8:45 – 9:45		Evaluation (AFCA Committee)</a:t>
            </a:r>
          </a:p>
          <a:p>
            <a:pPr>
              <a:lnSpc>
                <a:spcPct val="80000"/>
              </a:lnSpc>
            </a:pP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07375" cy="777875"/>
          </a:xfrm>
        </p:spPr>
        <p:txBody>
          <a:bodyPr/>
          <a:lstStyle/>
          <a:p>
            <a:pPr eaLnBrk="1" hangingPunct="1"/>
            <a:r>
              <a:rPr lang="en-AU" dirty="0" smtClean="0"/>
              <a:t>ONLINE COMPONENT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893050" cy="4608513"/>
          </a:xfrm>
        </p:spPr>
        <p:txBody>
          <a:bodyPr/>
          <a:lstStyle/>
          <a:p>
            <a:r>
              <a:rPr lang="en-US" sz="2000" dirty="0" smtClean="0"/>
              <a:t>AFL Junior eLearning (http://</a:t>
            </a:r>
            <a:r>
              <a:rPr lang="en-US" sz="2000" u="sng" dirty="0" smtClean="0"/>
              <a:t>aflonlinejuniorcoachingcourse.com.au</a:t>
            </a:r>
            <a:r>
              <a:rPr lang="en-US" sz="2000" dirty="0" smtClean="0"/>
              <a:t>)</a:t>
            </a:r>
          </a:p>
          <a:p>
            <a:pPr lvl="0"/>
            <a:r>
              <a:rPr lang="en-US" sz="2000" dirty="0" smtClean="0"/>
              <a:t>Introduction to Auskick</a:t>
            </a:r>
          </a:p>
          <a:p>
            <a:pPr lvl="0"/>
            <a:r>
              <a:rPr lang="en-US" sz="2000" dirty="0" smtClean="0"/>
              <a:t>Role of the Coach</a:t>
            </a:r>
          </a:p>
          <a:p>
            <a:pPr lvl="0"/>
            <a:r>
              <a:rPr lang="en-US" sz="2000" dirty="0" smtClean="0"/>
              <a:t>Conducting a Typical Training Session</a:t>
            </a:r>
          </a:p>
          <a:p>
            <a:pPr lvl="0"/>
            <a:r>
              <a:rPr lang="en-US" sz="2000" dirty="0" smtClean="0"/>
              <a:t>Teaching Football Skills to Children</a:t>
            </a:r>
          </a:p>
          <a:p>
            <a:pPr lvl="0"/>
            <a:r>
              <a:rPr lang="en-US" sz="2000" dirty="0" smtClean="0"/>
              <a:t>Conducting and Umpiring a Match</a:t>
            </a:r>
          </a:p>
          <a:p>
            <a:r>
              <a:rPr lang="en-US" sz="2000" b="1" dirty="0" smtClean="0"/>
              <a:t>1.5 – 2 hours</a:t>
            </a:r>
            <a:endParaRPr lang="en-US" sz="2000" dirty="0" smtClean="0"/>
          </a:p>
          <a:p>
            <a:r>
              <a:rPr lang="en-US" sz="2000" dirty="0" smtClean="0"/>
              <a:t>Complete eLearning and print certificate and show to facilitator</a:t>
            </a:r>
          </a:p>
          <a:p>
            <a:r>
              <a:rPr lang="en-AU" sz="2000" dirty="0" smtClean="0"/>
              <a:t>Or if you are having trouble with AFL course, complete Australian Sports Commission ‘Beginning Coaching General Principles’ course which is available online at </a:t>
            </a:r>
            <a:r>
              <a:rPr lang="en-AU" sz="2000" u="sng" dirty="0" smtClean="0">
                <a:hlinkClick r:id="rId3"/>
              </a:rPr>
              <a:t>https://learning.ausport.gov.au</a:t>
            </a:r>
            <a:endParaRPr lang="en-US" sz="2000" dirty="0" smtClean="0"/>
          </a:p>
          <a:p>
            <a:endParaRPr lang="en-US" sz="2000" dirty="0" smtClean="0"/>
          </a:p>
          <a:p>
            <a:pPr>
              <a:lnSpc>
                <a:spcPct val="80000"/>
              </a:lnSpc>
            </a:pP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ASSESSMENT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Attend all sessions and have paid for course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Please let facilitator know if you have any physical or health complaint before attending practical sessions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Complete Police Check if required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AFL Coaches Code of Conduct signed by coach, coordinator and presented to RDM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Complete Online Junior Coaching Course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Coach to develop a training session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Practical coaching component – choose one skill, drill, activity to demonstrate to the group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ACCREDITATION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smtClean="0"/>
              <a:t>Upon successful completion of course you receive 4 years Level One accreditation from the AFL</a:t>
            </a:r>
          </a:p>
          <a:p>
            <a:r>
              <a:rPr lang="en-AU" sz="2400" smtClean="0"/>
              <a:t>Your details are inputted into AFL Coach Database and you will receive coach card around 6 weeks after course</a:t>
            </a:r>
          </a:p>
          <a:p>
            <a:r>
              <a:rPr lang="en-AU" sz="2400" smtClean="0"/>
              <a:t>Please ensure you have an email address</a:t>
            </a:r>
          </a:p>
          <a:p>
            <a:r>
              <a:rPr lang="en-AU" sz="2400" smtClean="0"/>
              <a:t>You also receive 4 years Membership to your local AFCA Branch</a:t>
            </a:r>
          </a:p>
          <a:p>
            <a:r>
              <a:rPr lang="en-AU" sz="2400" smtClean="0"/>
              <a:t>With this you receive local newsletters and are invited to seminars and workshops</a:t>
            </a:r>
          </a:p>
          <a:p>
            <a:r>
              <a:rPr lang="en-AU" sz="2400" smtClean="0"/>
              <a:t>After 4 years you can go through re-accreditation process which costs $85 for another 4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7375" cy="777875"/>
          </a:xfrm>
        </p:spPr>
        <p:txBody>
          <a:bodyPr/>
          <a:lstStyle/>
          <a:p>
            <a:pPr eaLnBrk="1" hangingPunct="1"/>
            <a:r>
              <a:rPr lang="en-AU" smtClean="0"/>
              <a:t>PRESENTATIONS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608513"/>
          </a:xfrm>
        </p:spPr>
        <p:txBody>
          <a:bodyPr/>
          <a:lstStyle/>
          <a:p>
            <a:pPr eaLnBrk="1" hangingPunct="1"/>
            <a:r>
              <a:rPr lang="en-AU" smtClean="0"/>
              <a:t>All presentations from this program will be available at:</a:t>
            </a:r>
          </a:p>
          <a:p>
            <a:pPr algn="ctr" eaLnBrk="1" hangingPunct="1">
              <a:buFontTx/>
              <a:buNone/>
            </a:pPr>
            <a:r>
              <a:rPr lang="en-AU" sz="3200" b="1" smtClean="0">
                <a:hlinkClick r:id="rId3"/>
              </a:rPr>
              <a:t>www.westernjets.aflvic.com.au</a:t>
            </a:r>
            <a:endParaRPr lang="en-AU" sz="3200" b="1" smtClean="0"/>
          </a:p>
          <a:p>
            <a:pPr eaLnBrk="1" hangingPunct="1"/>
            <a:r>
              <a:rPr lang="en-AU" smtClean="0"/>
              <a:t>For further information or support please contact: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Graeme Pratt 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AFL Victoria (Western Region) Development Manager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PO Box 3170 | NEWPORT | VIC | 3015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P: 03 9391 0309 | F: 03 9391 5497 | M: 0419 522 759</a:t>
            </a:r>
          </a:p>
          <a:p>
            <a:pPr algn="ctr" eaLnBrk="1" hangingPunct="1">
              <a:buFontTx/>
              <a:buNone/>
            </a:pPr>
            <a:r>
              <a:rPr lang="en-AU" sz="2000" b="1" smtClean="0"/>
              <a:t>E: </a:t>
            </a:r>
            <a:r>
              <a:rPr lang="en-AU" sz="2000" b="1" smtClean="0">
                <a:hlinkClick r:id="rId4"/>
              </a:rPr>
              <a:t>Graeme.Pratt@aflvic.com.au</a:t>
            </a:r>
            <a:r>
              <a:rPr lang="en-AU" sz="2000" b="1" smtClean="0"/>
              <a:t>  </a:t>
            </a:r>
          </a:p>
          <a:p>
            <a:pPr algn="ctr" eaLnBrk="1" hangingPunct="1">
              <a:buFontTx/>
              <a:buNone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7375" cy="777875"/>
          </a:xfrm>
        </p:spPr>
        <p:txBody>
          <a:bodyPr/>
          <a:lstStyle/>
          <a:p>
            <a:pPr eaLnBrk="1" hangingPunct="1"/>
            <a:r>
              <a:rPr lang="en-AU" smtClean="0"/>
              <a:t>AFL VICTORIA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smtClean="0"/>
              <a:t>Formerly Football Victoria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12 regions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Over 100 leagues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Almost 2000 clubs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Includes: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VFL Football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TAC Cup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AFL Victoria Development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NAB AFL Auskick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AU" dirty="0" smtClean="0"/>
              <a:t>Umpiring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AFL VICTORIA DEVELOPMENT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 eaLnBrk="1" hangingPunct="1"/>
            <a:r>
              <a:rPr lang="en-AU" sz="2400" dirty="0" smtClean="0"/>
              <a:t>Coaching Programs</a:t>
            </a:r>
          </a:p>
          <a:p>
            <a:pPr eaLnBrk="1" hangingPunct="1"/>
            <a:r>
              <a:rPr lang="en-AU" sz="2400" dirty="0" smtClean="0"/>
              <a:t>League and Club Football</a:t>
            </a:r>
          </a:p>
          <a:p>
            <a:pPr eaLnBrk="1" hangingPunct="1"/>
            <a:r>
              <a:rPr lang="en-AU" sz="2400" dirty="0" smtClean="0"/>
              <a:t>NAB AFL Auskick</a:t>
            </a:r>
          </a:p>
          <a:p>
            <a:pPr eaLnBrk="1" hangingPunct="1"/>
            <a:r>
              <a:rPr lang="en-AU" sz="2400" dirty="0" smtClean="0"/>
              <a:t>School Football</a:t>
            </a:r>
          </a:p>
          <a:p>
            <a:pPr eaLnBrk="1" hangingPunct="1"/>
            <a:r>
              <a:rPr lang="en-AU" sz="2400" dirty="0" smtClean="0"/>
              <a:t>Fan Development</a:t>
            </a:r>
          </a:p>
          <a:p>
            <a:pPr eaLnBrk="1" hangingPunct="1"/>
            <a:r>
              <a:rPr lang="en-AU" sz="2400" dirty="0" smtClean="0"/>
              <a:t>AFL 9’s</a:t>
            </a:r>
          </a:p>
          <a:p>
            <a:pPr eaLnBrk="1" hangingPunct="1"/>
            <a:r>
              <a:rPr lang="en-AU" sz="2400" dirty="0" smtClean="0"/>
              <a:t>Best Talent</a:t>
            </a:r>
          </a:p>
          <a:p>
            <a:pPr eaLnBrk="1" hangingPunct="1"/>
            <a:r>
              <a:rPr lang="en-AU" sz="2400" dirty="0" smtClean="0"/>
              <a:t>Female football, Multicultural programs, Indigenous programs and SEDA programs are embedded in development programs 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otball Vic">
  <a:themeElements>
    <a:clrScheme name="Football V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otball V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otball V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otball V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otball V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AFL Victoria</Template>
  <TotalTime>3181</TotalTime>
  <Words>477</Words>
  <Application>Microsoft Office PowerPoint</Application>
  <PresentationFormat>On-screen Show (4:3)</PresentationFormat>
  <Paragraphs>107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Football Vic</vt:lpstr>
      <vt:lpstr>AFL VICTORIA LEVEL 1 JUNIOR COACH COURSE 2012</vt:lpstr>
      <vt:lpstr>NIGHT 1 – THURSDAY 19 APRIL</vt:lpstr>
      <vt:lpstr>NIGHT 2 – THURSDAY 24 MAY</vt:lpstr>
      <vt:lpstr>ONLINE COMPONENT</vt:lpstr>
      <vt:lpstr>ASSESSMENT</vt:lpstr>
      <vt:lpstr>ACCREDITATION</vt:lpstr>
      <vt:lpstr>PRESENTATIONS</vt:lpstr>
      <vt:lpstr>AFL VICTORIA</vt:lpstr>
      <vt:lpstr>AFL VICTORIA DEVELOPMENT</vt:lpstr>
      <vt:lpstr>COMMUNITY FOOTBALL</vt:lpstr>
      <vt:lpstr>RESOURCES</vt:lpstr>
    </vt:vector>
  </TitlesOfParts>
  <Company>Innovo Solutions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Oakleigh AFCA Level One  Coaching Course</dc:title>
  <dc:creator>Neil Butler</dc:creator>
  <cp:lastModifiedBy>AFL User</cp:lastModifiedBy>
  <cp:revision>96</cp:revision>
  <dcterms:created xsi:type="dcterms:W3CDTF">2006-03-18T05:32:22Z</dcterms:created>
  <dcterms:modified xsi:type="dcterms:W3CDTF">2012-04-16T01:46:27Z</dcterms:modified>
</cp:coreProperties>
</file>