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8"/>
  </p:notesMasterIdLst>
  <p:handoutMasterIdLst>
    <p:handoutMasterId r:id="rId29"/>
  </p:handoutMasterIdLst>
  <p:sldIdLst>
    <p:sldId id="720" r:id="rId2"/>
    <p:sldId id="596" r:id="rId3"/>
    <p:sldId id="779" r:id="rId4"/>
    <p:sldId id="780" r:id="rId5"/>
    <p:sldId id="781" r:id="rId6"/>
    <p:sldId id="782" r:id="rId7"/>
    <p:sldId id="783" r:id="rId8"/>
    <p:sldId id="795" r:id="rId9"/>
    <p:sldId id="785" r:id="rId10"/>
    <p:sldId id="786" r:id="rId11"/>
    <p:sldId id="787" r:id="rId12"/>
    <p:sldId id="788" r:id="rId13"/>
    <p:sldId id="789" r:id="rId14"/>
    <p:sldId id="794" r:id="rId15"/>
    <p:sldId id="790" r:id="rId16"/>
    <p:sldId id="791" r:id="rId17"/>
    <p:sldId id="792" r:id="rId18"/>
    <p:sldId id="793" r:id="rId19"/>
    <p:sldId id="796" r:id="rId20"/>
    <p:sldId id="797" r:id="rId21"/>
    <p:sldId id="798" r:id="rId22"/>
    <p:sldId id="799" r:id="rId23"/>
    <p:sldId id="800" r:id="rId24"/>
    <p:sldId id="801" r:id="rId25"/>
    <p:sldId id="759" r:id="rId26"/>
    <p:sldId id="755" r:id="rId27"/>
  </p:sldIdLst>
  <p:sldSz cx="9144000" cy="6858000" type="screen4x3"/>
  <p:notesSz cx="6699250" cy="9836150"/>
  <p:custDataLst>
    <p:tags r:id="rId30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C0C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8" autoAdjust="0"/>
    <p:restoredTop sz="94588" autoAdjust="0"/>
  </p:normalViewPr>
  <p:slideViewPr>
    <p:cSldViewPr snapToGrid="0">
      <p:cViewPr>
        <p:scale>
          <a:sx n="100" d="100"/>
          <a:sy n="100" d="100"/>
        </p:scale>
        <p:origin x="-72" y="204"/>
      </p:cViewPr>
      <p:guideLst>
        <p:guide orient="horz" pos="3711"/>
        <p:guide orient="horz" pos="1267"/>
        <p:guide pos="254"/>
        <p:guide pos="2892"/>
        <p:guide pos="5547"/>
      </p:guideLst>
    </p:cSldViewPr>
  </p:slideViewPr>
  <p:outlineViewPr>
    <p:cViewPr>
      <p:scale>
        <a:sx n="33" d="100"/>
        <a:sy n="33" d="100"/>
      </p:scale>
      <p:origin x="0" y="88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952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t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3388"/>
            <a:ext cx="28781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defTabSz="889000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59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323388"/>
            <a:ext cx="29527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01" tIns="44550" rIns="89101" bIns="44550" numCol="1" anchor="b" anchorCtr="0" compatLnSpc="1">
            <a:prstTxWarp prst="textNoShape">
              <a:avLst/>
            </a:prstTxWarp>
          </a:bodyPr>
          <a:lstStyle>
            <a:lvl1pPr algn="r" defTabSz="889000" eaLnBrk="1" hangingPunct="1">
              <a:defRPr sz="1200"/>
            </a:lvl1pPr>
          </a:lstStyle>
          <a:p>
            <a:fld id="{A5218F47-7A41-4F5F-87BE-730F210D255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19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/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7300" y="0"/>
            <a:ext cx="29019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/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19662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72013"/>
            <a:ext cx="491172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5613"/>
            <a:ext cx="29019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300"/>
            </a:lvl1pPr>
          </a:lstStyle>
          <a:p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7300" y="9345613"/>
            <a:ext cx="29019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75" tIns="47239" rIns="94475" bIns="47239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300"/>
            </a:lvl1pPr>
          </a:lstStyle>
          <a:p>
            <a:fld id="{ED224AB2-F01E-412E-BD1E-509321A514D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5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75219" name="Picture 19" descr="PP small"/>
          <p:cNvPicPr>
            <a:picLocks noChangeAspect="1" noChangeArrowheads="1"/>
          </p:cNvPicPr>
          <p:nvPr userDrawn="1"/>
        </p:nvPicPr>
        <p:blipFill>
          <a:blip r:embed="rId2" cstate="print"/>
          <a:srcRect b="34532"/>
          <a:stretch>
            <a:fillRect/>
          </a:stretch>
        </p:blipFill>
        <p:spPr bwMode="auto">
          <a:xfrm>
            <a:off x="6432550" y="6191250"/>
            <a:ext cx="2419350" cy="30321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1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1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1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Tm="1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1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1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Tm="1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1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Tm="1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Tm="1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96" name="Rectangle 20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74200" name="Picture 24" descr="PP small"/>
          <p:cNvPicPr>
            <a:picLocks noChangeAspect="1" noChangeArrowheads="1"/>
          </p:cNvPicPr>
          <p:nvPr/>
        </p:nvPicPr>
        <p:blipFill>
          <a:blip r:embed="rId13" cstate="print"/>
          <a:srcRect b="34532"/>
          <a:stretch>
            <a:fillRect/>
          </a:stretch>
        </p:blipFill>
        <p:spPr bwMode="auto">
          <a:xfrm>
            <a:off x="6432550" y="6191250"/>
            <a:ext cx="2419350" cy="3032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 advTm="1000">
    <p:fade/>
  </p:transition>
  <p:txStyles>
    <p:titleStyle>
      <a:lvl1pPr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34" charset="0"/>
        </a:defRPr>
      </a:lvl2pPr>
      <a:lvl3pPr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34" charset="0"/>
        </a:defRPr>
      </a:lvl3pPr>
      <a:lvl4pPr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34" charset="0"/>
        </a:defRPr>
      </a:lvl4pPr>
      <a:lvl5pPr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itchFamily="34" charset="0"/>
        </a:defRPr>
      </a:lvl9pPr>
    </p:titleStyle>
    <p:bodyStyle>
      <a:lvl1pPr marL="190500" indent="-1905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2pPr>
      <a:lvl3pPr marL="561975" indent="-179388" algn="l" rtl="0" fontAlgn="base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3pPr>
      <a:lvl4pPr marL="752475" indent="-1889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4pPr>
      <a:lvl5pPr marL="9620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14192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8764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3336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790825" indent="-2079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10" Type="http://schemas.openxmlformats.org/officeDocument/2006/relationships/image" Target="../media/image2.png"/><Relationship Id="rId4" Type="http://schemas.openxmlformats.org/officeDocument/2006/relationships/tags" Target="../tags/tag53.xml"/><Relationship Id="rId9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10" Type="http://schemas.openxmlformats.org/officeDocument/2006/relationships/image" Target="../media/image2.png"/><Relationship Id="rId4" Type="http://schemas.openxmlformats.org/officeDocument/2006/relationships/tags" Target="../tags/tag61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10" Type="http://schemas.openxmlformats.org/officeDocument/2006/relationships/image" Target="../media/image2.png"/><Relationship Id="rId4" Type="http://schemas.openxmlformats.org/officeDocument/2006/relationships/tags" Target="../tags/tag69.xml"/><Relationship Id="rId9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10" Type="http://schemas.openxmlformats.org/officeDocument/2006/relationships/image" Target="../media/image2.png"/><Relationship Id="rId4" Type="http://schemas.openxmlformats.org/officeDocument/2006/relationships/tags" Target="../tags/tag77.xml"/><Relationship Id="rId9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10" Type="http://schemas.openxmlformats.org/officeDocument/2006/relationships/image" Target="../media/image2.png"/><Relationship Id="rId4" Type="http://schemas.openxmlformats.org/officeDocument/2006/relationships/tags" Target="../tags/tag85.xml"/><Relationship Id="rId9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10" Type="http://schemas.openxmlformats.org/officeDocument/2006/relationships/image" Target="../media/image2.png"/><Relationship Id="rId4" Type="http://schemas.openxmlformats.org/officeDocument/2006/relationships/tags" Target="../tags/tag93.xml"/><Relationship Id="rId9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10" Type="http://schemas.openxmlformats.org/officeDocument/2006/relationships/image" Target="../media/image2.png"/><Relationship Id="rId4" Type="http://schemas.openxmlformats.org/officeDocument/2006/relationships/tags" Target="../tags/tag101.xml"/><Relationship Id="rId9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5" Type="http://schemas.openxmlformats.org/officeDocument/2006/relationships/tags" Target="../tags/tag110.xml"/><Relationship Id="rId10" Type="http://schemas.openxmlformats.org/officeDocument/2006/relationships/image" Target="../media/image2.png"/><Relationship Id="rId4" Type="http://schemas.openxmlformats.org/officeDocument/2006/relationships/tags" Target="../tags/tag109.xml"/><Relationship Id="rId9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image" Target="../media/image2.png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image" Target="../media/image2.png"/><Relationship Id="rId4" Type="http://schemas.openxmlformats.org/officeDocument/2006/relationships/tags" Target="../tags/tag13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10" Type="http://schemas.openxmlformats.org/officeDocument/2006/relationships/image" Target="../media/image2.png"/><Relationship Id="rId4" Type="http://schemas.openxmlformats.org/officeDocument/2006/relationships/tags" Target="../tags/tag21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10" Type="http://schemas.openxmlformats.org/officeDocument/2006/relationships/image" Target="../media/image2.png"/><Relationship Id="rId4" Type="http://schemas.openxmlformats.org/officeDocument/2006/relationships/tags" Target="../tags/tag29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10" Type="http://schemas.openxmlformats.org/officeDocument/2006/relationships/image" Target="../media/image2.png"/><Relationship Id="rId4" Type="http://schemas.openxmlformats.org/officeDocument/2006/relationships/tags" Target="../tags/tag37.xml"/><Relationship Id="rId9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10" Type="http://schemas.openxmlformats.org/officeDocument/2006/relationships/image" Target="../media/image2.png"/><Relationship Id="rId4" Type="http://schemas.openxmlformats.org/officeDocument/2006/relationships/tags" Target="../tags/tag45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Title</a:t>
            </a:r>
            <a:endParaRPr lang="en-US" dirty="0"/>
          </a:p>
        </p:txBody>
      </p:sp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" name="Picture 4" descr="glenorchylogo_larg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91623" y="1219200"/>
            <a:ext cx="4036954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0" y="4290714"/>
            <a:ext cx="9144000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DE" sz="8000" b="1" dirty="0" smtClean="0"/>
              <a:t>2010 UNDER 13</a:t>
            </a:r>
          </a:p>
          <a:p>
            <a:pPr algn="ctr"/>
            <a:r>
              <a:rPr lang="de-DE" sz="4800" b="1" dirty="0" smtClean="0"/>
              <a:t>BEST AND FAIREST COUNT</a:t>
            </a:r>
            <a:endParaRPr lang="de-DE" sz="4800" b="1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DE" sz="7200" b="1" dirty="0" smtClean="0"/>
              <a:t>WELCOME TO THE</a:t>
            </a:r>
            <a:endParaRPr lang="de-DE" sz="7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7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WON BY 9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lt1"/>
                  </a:solidFill>
                </a:rPr>
                <a:t>New Norfolk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31" name="Group 69"/>
          <p:cNvGrpSpPr/>
          <p:nvPr/>
        </p:nvGrpSpPr>
        <p:grpSpPr>
          <a:xfrm>
            <a:off x="3476846" y="3774558"/>
            <a:ext cx="5443869" cy="2700670"/>
            <a:chOff x="754913" y="3774558"/>
            <a:chExt cx="7868093" cy="2700670"/>
          </a:xfrm>
        </p:grpSpPr>
        <p:sp>
          <p:nvSpPr>
            <p:cNvPr id="40" name="Rounded Rectangle 39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4462130" y="3902153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Jacob Bevis</a:t>
            </a:r>
            <a:endParaRPr lang="en-US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465674" y="4405427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Evan </a:t>
            </a:r>
            <a:r>
              <a:rPr lang="en-US" sz="2400" dirty="0" err="1" smtClean="0"/>
              <a:t>Langridge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465674" y="4905157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4469219" y="5365900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Luke Webb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469219" y="5833736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grpSp>
        <p:nvGrpSpPr>
          <p:cNvPr id="52" name="Group 80"/>
          <p:cNvGrpSpPr/>
          <p:nvPr/>
        </p:nvGrpSpPr>
        <p:grpSpPr>
          <a:xfrm>
            <a:off x="163033" y="2534093"/>
            <a:ext cx="3186223" cy="3951768"/>
            <a:chOff x="163033" y="2534093"/>
            <a:chExt cx="3186223" cy="3951768"/>
          </a:xfrm>
        </p:grpSpPr>
        <p:sp>
          <p:nvSpPr>
            <p:cNvPr id="53" name="Rounded Rectangle 52"/>
            <p:cNvSpPr/>
            <p:nvPr/>
          </p:nvSpPr>
          <p:spPr bwMode="auto">
            <a:xfrm>
              <a:off x="163033" y="2534093"/>
              <a:ext cx="3186223" cy="3951768"/>
            </a:xfrm>
            <a:prstGeom prst="roundRect">
              <a:avLst>
                <a:gd name="adj" fmla="val 11995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74015" y="2611877"/>
              <a:ext cx="27625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LEADER BOARD</a:t>
              </a: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328670" y="4255970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330106" y="4747865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19473" y="5277081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340738" y="5780883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353479" y="3738519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0" name="TextBox 59"/>
          <p:cNvSpPr txBox="1"/>
          <p:nvPr/>
        </p:nvSpPr>
        <p:spPr>
          <a:xfrm>
            <a:off x="340241" y="3278375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43785" y="378164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343785" y="4292012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347330" y="4805920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347330" y="5316288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340242" y="581955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 </a:t>
            </a:r>
            <a:r>
              <a:rPr lang="en-US" sz="2400" dirty="0" err="1" smtClean="0"/>
              <a:t>Karmaric</a:t>
            </a:r>
            <a:endParaRPr lang="en-US" sz="2400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340241" y="3278375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343785" y="378164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343785" y="4292012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347330" y="4805920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47330" y="5316288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340242" y="581955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 </a:t>
            </a:r>
            <a:r>
              <a:rPr lang="en-US" sz="2400" dirty="0" err="1" smtClean="0"/>
              <a:t>Karmaric</a:t>
            </a: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" presetClass="entr" presetSubtype="8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xit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2" presetClass="exit" presetSubtype="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60" grpId="0"/>
      <p:bldP spid="60" grpId="1"/>
      <p:bldP spid="61" grpId="0"/>
      <p:bldP spid="62" grpId="0"/>
      <p:bldP spid="63" grpId="0"/>
      <p:bldP spid="64" grpId="0"/>
      <p:bldP spid="65" grpId="0"/>
      <p:bldP spid="80" grpId="0"/>
      <p:bldP spid="80" grpId="1"/>
      <p:bldP spid="81" grpId="0"/>
      <p:bldP spid="82" grpId="0"/>
      <p:bldP spid="83" grpId="0"/>
      <p:bldP spid="84" grpId="0"/>
      <p:bldP spid="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8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WON</a:t>
                      </a:r>
                      <a:r>
                        <a:rPr lang="en-US" b="1" baseline="0" dirty="0" smtClean="0"/>
                        <a:t> BY 59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lt1"/>
                  </a:solidFill>
                </a:rPr>
                <a:t>Sandy Bay White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31" name="Group 69"/>
          <p:cNvGrpSpPr/>
          <p:nvPr/>
        </p:nvGrpSpPr>
        <p:grpSpPr>
          <a:xfrm>
            <a:off x="3476846" y="3774558"/>
            <a:ext cx="5443869" cy="2700670"/>
            <a:chOff x="754913" y="3774558"/>
            <a:chExt cx="7868093" cy="2700670"/>
          </a:xfrm>
        </p:grpSpPr>
        <p:sp>
          <p:nvSpPr>
            <p:cNvPr id="40" name="Rounded Rectangle 39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4462130" y="3902153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465674" y="4405427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Smith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465674" y="4905157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4469219" y="5365900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 Percy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469219" y="5833736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Jesse Quinn</a:t>
            </a:r>
            <a:endParaRPr lang="en-US" sz="2400" dirty="0"/>
          </a:p>
        </p:txBody>
      </p:sp>
      <p:grpSp>
        <p:nvGrpSpPr>
          <p:cNvPr id="52" name="Group 80"/>
          <p:cNvGrpSpPr/>
          <p:nvPr/>
        </p:nvGrpSpPr>
        <p:grpSpPr>
          <a:xfrm>
            <a:off x="163033" y="2534093"/>
            <a:ext cx="3186223" cy="3951768"/>
            <a:chOff x="163033" y="2534093"/>
            <a:chExt cx="3186223" cy="3951768"/>
          </a:xfrm>
        </p:grpSpPr>
        <p:sp>
          <p:nvSpPr>
            <p:cNvPr id="53" name="Rounded Rectangle 52"/>
            <p:cNvSpPr/>
            <p:nvPr/>
          </p:nvSpPr>
          <p:spPr bwMode="auto">
            <a:xfrm>
              <a:off x="163033" y="2534093"/>
              <a:ext cx="3186223" cy="3951768"/>
            </a:xfrm>
            <a:prstGeom prst="roundRect">
              <a:avLst>
                <a:gd name="adj" fmla="val 11995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74015" y="2611877"/>
              <a:ext cx="27625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LEADER BOARD</a:t>
              </a: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328670" y="4255970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330106" y="4747865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19473" y="5277081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340738" y="5780883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353479" y="3738519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0" name="TextBox 59"/>
          <p:cNvSpPr txBox="1"/>
          <p:nvPr/>
        </p:nvSpPr>
        <p:spPr>
          <a:xfrm>
            <a:off x="340241" y="3278375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43785" y="378164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343785" y="4292012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347330" y="4805920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347330" y="5316288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340242" y="581955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 </a:t>
            </a:r>
            <a:r>
              <a:rPr lang="en-US" sz="2400" dirty="0" err="1" smtClean="0"/>
              <a:t>Karmaric</a:t>
            </a:r>
            <a:endParaRPr lang="en-US" sz="2400" dirty="0" smtClean="0"/>
          </a:p>
        </p:txBody>
      </p:sp>
      <p:sp>
        <p:nvSpPr>
          <p:cNvPr id="86" name="TextBox 85"/>
          <p:cNvSpPr txBox="1"/>
          <p:nvPr/>
        </p:nvSpPr>
        <p:spPr>
          <a:xfrm>
            <a:off x="340241" y="3278375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343785" y="378164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sp>
        <p:nvSpPr>
          <p:cNvPr id="88" name="TextBox 87"/>
          <p:cNvSpPr txBox="1"/>
          <p:nvPr/>
        </p:nvSpPr>
        <p:spPr>
          <a:xfrm>
            <a:off x="343785" y="4292012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89" name="TextBox 88"/>
          <p:cNvSpPr txBox="1"/>
          <p:nvPr/>
        </p:nvSpPr>
        <p:spPr>
          <a:xfrm>
            <a:off x="347330" y="4805920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347330" y="5316288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340242" y="581955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 </a:t>
            </a:r>
            <a:r>
              <a:rPr lang="en-US" sz="2400" dirty="0" err="1" smtClean="0"/>
              <a:t>Karmaric</a:t>
            </a: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" presetClass="entr" presetSubtype="8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xit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2" presetClass="exit" presetSubtype="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60" grpId="0"/>
      <p:bldP spid="60" grpId="1"/>
      <p:bldP spid="61" grpId="0"/>
      <p:bldP spid="62" grpId="0"/>
      <p:bldP spid="63" grpId="0"/>
      <p:bldP spid="64" grpId="0"/>
      <p:bldP spid="65" grpId="0"/>
      <p:bldP spid="86" grpId="0"/>
      <p:bldP spid="86" grpId="1"/>
      <p:bldP spid="87" grpId="0"/>
      <p:bldP spid="88" grpId="0"/>
      <p:bldP spid="89" grpId="0"/>
      <p:bldP spid="90" grpId="0"/>
      <p:bldP spid="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9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WON BY 72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lt1"/>
                  </a:solidFill>
                </a:rPr>
                <a:t>North Hobart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31" name="Group 69"/>
          <p:cNvGrpSpPr/>
          <p:nvPr/>
        </p:nvGrpSpPr>
        <p:grpSpPr>
          <a:xfrm>
            <a:off x="3476846" y="3774558"/>
            <a:ext cx="5443869" cy="2700670"/>
            <a:chOff x="754913" y="3774558"/>
            <a:chExt cx="7868093" cy="2700670"/>
          </a:xfrm>
        </p:grpSpPr>
        <p:sp>
          <p:nvSpPr>
            <p:cNvPr id="40" name="Rounded Rectangle 39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4462130" y="3902153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465674" y="4405427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465674" y="4905157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Evan </a:t>
            </a:r>
            <a:r>
              <a:rPr lang="en-US" sz="2400" dirty="0" err="1" smtClean="0"/>
              <a:t>Langridge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4469219" y="5365900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</a:t>
            </a:r>
            <a:r>
              <a:rPr lang="en-US" sz="2400" dirty="0" err="1" smtClean="0"/>
              <a:t>Lapham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469219" y="5833736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Patrick Davis</a:t>
            </a:r>
            <a:endParaRPr lang="en-US" sz="2400" dirty="0"/>
          </a:p>
        </p:txBody>
      </p:sp>
      <p:grpSp>
        <p:nvGrpSpPr>
          <p:cNvPr id="98" name="Group 80"/>
          <p:cNvGrpSpPr/>
          <p:nvPr/>
        </p:nvGrpSpPr>
        <p:grpSpPr>
          <a:xfrm>
            <a:off x="163033" y="2534093"/>
            <a:ext cx="3186223" cy="3951768"/>
            <a:chOff x="163033" y="2534093"/>
            <a:chExt cx="3186223" cy="3951768"/>
          </a:xfrm>
        </p:grpSpPr>
        <p:sp>
          <p:nvSpPr>
            <p:cNvPr id="99" name="Rounded Rectangle 98"/>
            <p:cNvSpPr/>
            <p:nvPr/>
          </p:nvSpPr>
          <p:spPr bwMode="auto">
            <a:xfrm>
              <a:off x="163033" y="2534093"/>
              <a:ext cx="3186223" cy="3951768"/>
            </a:xfrm>
            <a:prstGeom prst="roundRect">
              <a:avLst>
                <a:gd name="adj" fmla="val 11995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4015" y="2611877"/>
              <a:ext cx="27625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LEADER BOARD</a:t>
              </a:r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>
              <a:off x="328670" y="4255970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330106" y="4747865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319473" y="5277081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340738" y="5780883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>
              <a:off x="353479" y="3738519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6" name="TextBox 105"/>
          <p:cNvSpPr txBox="1"/>
          <p:nvPr/>
        </p:nvSpPr>
        <p:spPr>
          <a:xfrm>
            <a:off x="340241" y="3278375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343785" y="378164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43785" y="4292012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47330" y="4805920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47330" y="5316288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40242" y="581955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 </a:t>
            </a:r>
            <a:r>
              <a:rPr lang="en-US" sz="2400" dirty="0" err="1" smtClean="0"/>
              <a:t>Karmaric</a:t>
            </a:r>
            <a:endParaRPr lang="en-US" sz="2400" dirty="0" smtClean="0"/>
          </a:p>
        </p:txBody>
      </p:sp>
      <p:sp>
        <p:nvSpPr>
          <p:cNvPr id="112" name="TextBox 111"/>
          <p:cNvSpPr txBox="1"/>
          <p:nvPr/>
        </p:nvSpPr>
        <p:spPr>
          <a:xfrm>
            <a:off x="340241" y="3278375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343785" y="378164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43785" y="4292012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47330" y="4805920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47330" y="5316288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40242" y="581955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</a:t>
            </a:r>
            <a:r>
              <a:rPr lang="en-US" sz="2400" dirty="0" err="1" smtClean="0"/>
              <a:t>Lapham</a:t>
            </a: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" presetClass="entr" presetSubtype="8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xit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8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10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2" presetClass="exit" presetSubtype="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10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47" grpId="0"/>
      <p:bldP spid="48" grpId="0"/>
      <p:bldP spid="49" grpId="0"/>
      <p:bldP spid="50" grpId="0"/>
      <p:bldP spid="51" grpId="0"/>
      <p:bldP spid="106" grpId="0"/>
      <p:bldP spid="106" grpId="1"/>
      <p:bldP spid="107" grpId="0"/>
      <p:bldP spid="108" grpId="0"/>
      <p:bldP spid="109" grpId="0"/>
      <p:bldP spid="110" grpId="0"/>
      <p:bldP spid="111" grpId="0"/>
      <p:bldP spid="112" grpId="0"/>
      <p:bldP spid="112" grpId="1"/>
      <p:bldP spid="113" grpId="0"/>
      <p:bldP spid="114" grpId="0"/>
      <p:bldP spid="115" grpId="0"/>
      <p:bldP spid="116" grpId="0"/>
      <p:bldP spid="1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10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WON</a:t>
                      </a:r>
                      <a:r>
                        <a:rPr lang="en-US" b="1" baseline="0" dirty="0" smtClean="0"/>
                        <a:t> BY 119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lt1"/>
                  </a:solidFill>
                </a:rPr>
                <a:t>Lauderdale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31" name="Group 69"/>
          <p:cNvGrpSpPr/>
          <p:nvPr/>
        </p:nvGrpSpPr>
        <p:grpSpPr>
          <a:xfrm>
            <a:off x="3476846" y="3774558"/>
            <a:ext cx="5443869" cy="2700670"/>
            <a:chOff x="754913" y="3774558"/>
            <a:chExt cx="7868093" cy="2700670"/>
          </a:xfrm>
        </p:grpSpPr>
        <p:sp>
          <p:nvSpPr>
            <p:cNvPr id="40" name="Rounded Rectangle 39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4462130" y="3902153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465674" y="4405427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Hayden Styles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465674" y="4905157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4469219" y="5365900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469219" y="5833736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</a:t>
            </a:r>
            <a:r>
              <a:rPr lang="en-US" sz="2400" dirty="0" err="1" smtClean="0"/>
              <a:t>Lapham</a:t>
            </a:r>
            <a:endParaRPr lang="en-US" sz="2400" dirty="0"/>
          </a:p>
        </p:txBody>
      </p:sp>
      <p:grpSp>
        <p:nvGrpSpPr>
          <p:cNvPr id="66" name="Group 80"/>
          <p:cNvGrpSpPr/>
          <p:nvPr/>
        </p:nvGrpSpPr>
        <p:grpSpPr>
          <a:xfrm>
            <a:off x="163033" y="2534093"/>
            <a:ext cx="3186223" cy="3951768"/>
            <a:chOff x="163033" y="2534093"/>
            <a:chExt cx="3186223" cy="3951768"/>
          </a:xfrm>
        </p:grpSpPr>
        <p:sp>
          <p:nvSpPr>
            <p:cNvPr id="67" name="Rounded Rectangle 66"/>
            <p:cNvSpPr/>
            <p:nvPr/>
          </p:nvSpPr>
          <p:spPr bwMode="auto">
            <a:xfrm>
              <a:off x="163033" y="2534093"/>
              <a:ext cx="3186223" cy="3951768"/>
            </a:xfrm>
            <a:prstGeom prst="roundRect">
              <a:avLst>
                <a:gd name="adj" fmla="val 11995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74015" y="2611877"/>
              <a:ext cx="27625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LEADER BOARD</a:t>
              </a: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>
              <a:off x="328670" y="4255970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330106" y="4747865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319473" y="5277081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340738" y="5780883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>
              <a:off x="353479" y="3738519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4" name="TextBox 73"/>
          <p:cNvSpPr txBox="1"/>
          <p:nvPr/>
        </p:nvSpPr>
        <p:spPr>
          <a:xfrm>
            <a:off x="340241" y="3278375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343785" y="378164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343785" y="4292012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347330" y="4805920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347330" y="5316288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340242" y="581955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</a:t>
            </a:r>
            <a:r>
              <a:rPr lang="en-US" sz="2400" dirty="0" err="1" smtClean="0"/>
              <a:t>Lapham</a:t>
            </a:r>
            <a:endParaRPr lang="en-US" sz="2400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340241" y="3278375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343785" y="378164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343785" y="4292012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347330" y="4805920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47330" y="5316288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340242" y="581955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</a:t>
            </a:r>
            <a:r>
              <a:rPr lang="en-US" sz="2400" dirty="0" err="1" smtClean="0"/>
              <a:t>Lapham</a:t>
            </a: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" presetClass="entr" presetSubtype="8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xit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1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2" presetClass="exit" presetSubtype="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1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74" grpId="0"/>
      <p:bldP spid="74" grpId="1"/>
      <p:bldP spid="75" grpId="0"/>
      <p:bldP spid="76" grpId="0"/>
      <p:bldP spid="77" grpId="0"/>
      <p:bldP spid="78" grpId="0"/>
      <p:bldP spid="79" grpId="0"/>
      <p:bldP spid="80" grpId="0"/>
      <p:bldP spid="80" grpId="1"/>
      <p:bldP spid="81" grpId="0"/>
      <p:bldP spid="82" grpId="0"/>
      <p:bldP spid="83" grpId="0"/>
      <p:bldP spid="84" grpId="0"/>
      <p:bldP spid="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Leaderboard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1098786" name="Rectangle 3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71000">
                <a:schemeClr val="tx1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bg1"/>
                </a:solidFill>
              </a:rPr>
              <a:t>2010 UNDER 13</a:t>
            </a:r>
          </a:p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BEST AND FAIREST COUNT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4400732"/>
            <a:ext cx="91440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LEADERBOARD</a:t>
            </a:r>
            <a:endParaRPr lang="de-DE" sz="8000" b="1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4348" y="1670308"/>
            <a:ext cx="7611716" cy="573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LEADER BOARD</a:t>
            </a:r>
          </a:p>
        </p:txBody>
      </p:sp>
      <p:grpSp>
        <p:nvGrpSpPr>
          <p:cNvPr id="2" name="Group 54"/>
          <p:cNvGrpSpPr/>
          <p:nvPr/>
        </p:nvGrpSpPr>
        <p:grpSpPr>
          <a:xfrm>
            <a:off x="163033" y="1573619"/>
            <a:ext cx="8778948" cy="4912242"/>
            <a:chOff x="163033" y="1573619"/>
            <a:chExt cx="8778948" cy="4912242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63033" y="1573619"/>
              <a:ext cx="8778948" cy="4912242"/>
            </a:xfrm>
            <a:prstGeom prst="roundRect">
              <a:avLst>
                <a:gd name="adj" fmla="val 11995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600358" y="3713997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99551" y="4325446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594070" y="4983288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00268" y="5609539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597269" y="3070780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52433" y="3129012"/>
              <a:ext cx="2952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2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96022" y="3730109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3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6022" y="436828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4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96021" y="498740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5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1260" y="562561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6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6026" y="2487080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1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83851" y="3121917"/>
              <a:ext cx="2952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8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27440" y="3723014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9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263656" y="4361193"/>
              <a:ext cx="65921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/>
                <a:t>10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310476" y="4980313"/>
              <a:ext cx="60946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/>
                <a:t>11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273816" y="5618517"/>
              <a:ext cx="63991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/>
                <a:t>12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27444" y="2479985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7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03767" y="2541186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 (32)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907305" y="3193337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 (15)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907308" y="3799373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r>
              <a:rPr lang="en-US" sz="2400" dirty="0" smtClean="0"/>
              <a:t> (15)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910846" y="4407223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 (14)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910846" y="5064253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Rowands</a:t>
            </a:r>
            <a:r>
              <a:rPr lang="en-US" sz="2400" dirty="0" smtClean="0"/>
              <a:t> (12)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910846" y="5706218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</a:t>
            </a:r>
            <a:r>
              <a:rPr lang="en-US" sz="2400" dirty="0" err="1" smtClean="0"/>
              <a:t>Lapham</a:t>
            </a:r>
            <a:r>
              <a:rPr lang="en-US" sz="2400" dirty="0" smtClean="0"/>
              <a:t> (10)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4876797" y="2569539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Hayden Styles (8)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4876800" y="3218132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 </a:t>
            </a:r>
            <a:r>
              <a:rPr lang="en-US" sz="2400" dirty="0" err="1" smtClean="0"/>
              <a:t>Karmaric</a:t>
            </a:r>
            <a:r>
              <a:rPr lang="en-US" sz="2400" dirty="0" smtClean="0"/>
              <a:t> (8)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4869705" y="3827751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Evan </a:t>
            </a:r>
            <a:r>
              <a:rPr lang="en-US" sz="2400" dirty="0" err="1" smtClean="0"/>
              <a:t>Langridge</a:t>
            </a:r>
            <a:r>
              <a:rPr lang="en-US" sz="2400" dirty="0" smtClean="0"/>
              <a:t> (7)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869705" y="4444465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Berry (6)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873250" y="5054064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Jacob Bevis (5)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873243" y="5681431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Joshua Smith (4)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1098787" grpId="2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2" grpId="0"/>
      <p:bldP spid="52" grpId="1"/>
      <p:bldP spid="53" grpId="0"/>
      <p:bldP spid="5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11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LOSS BY 29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lt1"/>
                  </a:solidFill>
                </a:rPr>
                <a:t>Cygnet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18" name="Group 69"/>
          <p:cNvGrpSpPr/>
          <p:nvPr/>
        </p:nvGrpSpPr>
        <p:grpSpPr>
          <a:xfrm>
            <a:off x="212652" y="3774558"/>
            <a:ext cx="8708064" cy="2700670"/>
            <a:chOff x="754913" y="3774558"/>
            <a:chExt cx="7868093" cy="2700670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2115879" y="3902153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Nathan </a:t>
            </a:r>
            <a:r>
              <a:rPr lang="en-US" sz="2400" b="1" dirty="0" err="1" smtClean="0"/>
              <a:t>Rowlands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19423" y="440542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19423" y="490515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22968" y="5365900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Luke Webb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122968" y="5833736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Jesse Quinn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30" grpId="0"/>
      <p:bldP spid="3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12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LOSS</a:t>
                      </a:r>
                      <a:r>
                        <a:rPr lang="en-US" b="1" baseline="0" dirty="0" smtClean="0"/>
                        <a:t> BY</a:t>
                      </a:r>
                      <a:r>
                        <a:rPr lang="en-US" b="1" dirty="0" smtClean="0"/>
                        <a:t> 34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lt1"/>
                  </a:solidFill>
                </a:rPr>
                <a:t>Clarence </a:t>
              </a:r>
              <a:r>
                <a:rPr lang="en-US" b="1" dirty="0" err="1" smtClean="0">
                  <a:solidFill>
                    <a:schemeClr val="lt1"/>
                  </a:solidFill>
                </a:rPr>
                <a:t>Roos</a:t>
              </a:r>
              <a:endParaRPr lang="en-US" b="1" dirty="0" smtClean="0">
                <a:solidFill>
                  <a:schemeClr val="lt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18" name="Group 69"/>
          <p:cNvGrpSpPr/>
          <p:nvPr/>
        </p:nvGrpSpPr>
        <p:grpSpPr>
          <a:xfrm>
            <a:off x="212652" y="3774558"/>
            <a:ext cx="8708064" cy="2700670"/>
            <a:chOff x="754913" y="3774558"/>
            <a:chExt cx="7868093" cy="2700670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2115879" y="3902153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Nathan </a:t>
            </a:r>
            <a:r>
              <a:rPr lang="en-US" sz="2400" b="1" dirty="0" err="1" smtClean="0"/>
              <a:t>Percey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19423" y="440542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Michael Harris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19423" y="490515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Berry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22968" y="5365900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Smith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122968" y="5833736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30" grpId="0"/>
      <p:bldP spid="3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13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WON BY 34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 smtClean="0">
                  <a:solidFill>
                    <a:schemeClr val="lt1"/>
                  </a:solidFill>
                </a:rPr>
                <a:t>Triabunna</a:t>
              </a:r>
              <a:endParaRPr lang="en-US" b="1" dirty="0" smtClean="0">
                <a:solidFill>
                  <a:schemeClr val="lt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18" name="Group 69"/>
          <p:cNvGrpSpPr/>
          <p:nvPr/>
        </p:nvGrpSpPr>
        <p:grpSpPr>
          <a:xfrm>
            <a:off x="212652" y="3774558"/>
            <a:ext cx="8708064" cy="2700670"/>
            <a:chOff x="754913" y="3774558"/>
            <a:chExt cx="7868093" cy="2700670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2115879" y="3902153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Daniel Stocks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19423" y="440542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19423" y="490515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22968" y="5365900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Timothy Underwood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122968" y="5833736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Luke Webb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30" grpId="0"/>
      <p:bldP spid="3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14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WON BY 55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lt1"/>
                  </a:solidFill>
                </a:rPr>
                <a:t>Clarence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18" name="Group 69"/>
          <p:cNvGrpSpPr/>
          <p:nvPr/>
        </p:nvGrpSpPr>
        <p:grpSpPr>
          <a:xfrm>
            <a:off x="212652" y="3774558"/>
            <a:ext cx="8708064" cy="2700670"/>
            <a:chOff x="754913" y="3774558"/>
            <a:chExt cx="7868093" cy="2700670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2115879" y="3902153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Brady Quinn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19423" y="440542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Luke Webb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19423" y="490515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Smith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22968" y="5365900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122968" y="5833736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Berry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30" grpId="0"/>
      <p:bldP spid="3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Runnerup</a:t>
            </a:r>
            <a:endParaRPr lang="en-US" dirty="0"/>
          </a:p>
        </p:txBody>
      </p:sp>
      <p:sp>
        <p:nvSpPr>
          <p:cNvPr id="1098786" name="Rectangle 3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71000">
                <a:schemeClr val="tx1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bg1"/>
                </a:solidFill>
              </a:rPr>
              <a:t>2010 UNDER 13</a:t>
            </a:r>
          </a:p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BEST AND FAIREST COUNT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4400732"/>
            <a:ext cx="91440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perspectiveHeroicExtremeRightFacing"/>
            <a:lightRig rig="threePt" dir="t"/>
          </a:scene3d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Nathan Percey</a:t>
            </a:r>
            <a:endParaRPr lang="de-DE" sz="8000" b="1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78877"/>
            <a:ext cx="9144000" cy="227754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/>
              </a:rPr>
              <a:t>Under 13 </a:t>
            </a:r>
            <a:r>
              <a:rPr lang="en-US" sz="5400" b="1" dirty="0" smtClean="0">
                <a:solidFill>
                  <a:schemeClr val="bg1"/>
                </a:solidFill>
                <a:effectLst/>
              </a:rPr>
              <a:t>BEST &amp; FAIRST</a:t>
            </a:r>
            <a:br>
              <a:rPr lang="en-US" sz="5400" b="1" dirty="0" smtClean="0">
                <a:solidFill>
                  <a:schemeClr val="bg1"/>
                </a:solidFill>
                <a:effectLst/>
              </a:rPr>
            </a:br>
            <a:r>
              <a:rPr lang="en-US" sz="8800" b="1" dirty="0" smtClean="0">
                <a:solidFill>
                  <a:schemeClr val="bg1"/>
                </a:solidFill>
                <a:effectLst/>
              </a:rPr>
              <a:t>RUNNER UP</a:t>
            </a:r>
            <a:endParaRPr lang="en-US" sz="88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8" name="Picture 7" descr="male_silhouet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6752" y="3553584"/>
            <a:ext cx="2307248" cy="29502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 Presenter</a:t>
            </a:r>
            <a:endParaRPr lang="en-US" dirty="0"/>
          </a:p>
        </p:txBody>
      </p:sp>
      <p:sp>
        <p:nvSpPr>
          <p:cNvPr id="1098786" name="Rectangle 3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71000">
                <a:schemeClr val="tx1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bg1"/>
                </a:solidFill>
              </a:rPr>
              <a:t>2010 UNDER 13</a:t>
            </a:r>
          </a:p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BEST AND FAIREST COUNT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4400732"/>
            <a:ext cx="91440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Steve Maxwell</a:t>
            </a:r>
            <a:endParaRPr lang="de-DE" sz="8000" b="1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15261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/>
              </a:rPr>
              <a:t>Presenter</a:t>
            </a:r>
            <a:endParaRPr lang="en-US" sz="5400" b="1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Winner</a:t>
            </a:r>
            <a:endParaRPr lang="en-US" dirty="0"/>
          </a:p>
        </p:txBody>
      </p:sp>
      <p:sp>
        <p:nvSpPr>
          <p:cNvPr id="1098786" name="Rectangle 3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71000">
                <a:schemeClr val="tx1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bg1"/>
                </a:solidFill>
              </a:rPr>
              <a:t>2010 UNDER 13</a:t>
            </a:r>
          </a:p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BEST AND FAIREST COUNT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4400732"/>
            <a:ext cx="91440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perspectiveHeroicExtremeRightFacing"/>
            <a:lightRig rig="threePt" dir="t"/>
          </a:scene3d>
        </p:spPr>
        <p:txBody>
          <a:bodyPr>
            <a:spAutoFit/>
            <a:scene3d>
              <a:camera prst="perspectiveHeroicExtremeRightFacing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Luke Webb</a:t>
            </a:r>
            <a:endParaRPr lang="de-DE" sz="8000" b="1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78877"/>
            <a:ext cx="9144000" cy="227754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/>
              </a:rPr>
              <a:t>Under 13 </a:t>
            </a:r>
            <a:r>
              <a:rPr lang="en-US" sz="5400" b="1" dirty="0" smtClean="0">
                <a:solidFill>
                  <a:schemeClr val="bg1"/>
                </a:solidFill>
                <a:effectLst/>
              </a:rPr>
              <a:t>BEST &amp; FAIRST</a:t>
            </a:r>
            <a:br>
              <a:rPr lang="en-US" sz="5400" b="1" dirty="0" smtClean="0">
                <a:solidFill>
                  <a:schemeClr val="bg1"/>
                </a:solidFill>
                <a:effectLst/>
              </a:rPr>
            </a:br>
            <a:r>
              <a:rPr lang="en-US" sz="8800" b="1" dirty="0" smtClean="0">
                <a:solidFill>
                  <a:schemeClr val="bg1"/>
                </a:solidFill>
                <a:effectLst/>
              </a:rPr>
              <a:t>WINNER</a:t>
            </a:r>
            <a:endParaRPr lang="en-US" sz="88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10" name="Picture 9" descr="male_silhouet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7500" y="3563040"/>
            <a:ext cx="2476500" cy="29313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 Award</a:t>
            </a:r>
            <a:endParaRPr lang="en-US" dirty="0"/>
          </a:p>
        </p:txBody>
      </p:sp>
      <p:sp>
        <p:nvSpPr>
          <p:cNvPr id="1098786" name="Rectangle 3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71000">
                <a:schemeClr val="tx1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bg1"/>
                </a:solidFill>
              </a:rPr>
              <a:t>2010 UNDER 13</a:t>
            </a:r>
          </a:p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BEST AND FAIREST COUNT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4400732"/>
            <a:ext cx="91440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perspectiveHeroicExtremeRightFacing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Daniel Stocks</a:t>
            </a:r>
            <a:endParaRPr lang="de-DE" sz="8000" b="1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63583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/>
              </a:rPr>
              <a:t>MOST CONSISTENT</a:t>
            </a:r>
            <a:endParaRPr lang="en-US" sz="88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8" name="Picture 7" descr="male_silhouet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0732" y="3490544"/>
            <a:ext cx="2139287" cy="30763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 Award</a:t>
            </a:r>
            <a:endParaRPr lang="en-US" dirty="0"/>
          </a:p>
        </p:txBody>
      </p:sp>
      <p:sp>
        <p:nvSpPr>
          <p:cNvPr id="1098786" name="Rectangle 3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71000">
                <a:schemeClr val="tx1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bg1"/>
                </a:solidFill>
              </a:rPr>
              <a:t>2010 UNDER 13</a:t>
            </a:r>
          </a:p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BEST AND FAIREST COUNT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4400732"/>
            <a:ext cx="91440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perspectiveHeroicExtremeRightFacing"/>
            <a:lightRig rig="threePt" dir="t"/>
          </a:scene3d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Joel Berry</a:t>
            </a:r>
            <a:endParaRPr lang="de-DE" sz="8000" b="1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5479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/>
              </a:rPr>
              <a:t>MOST IMPROVED</a:t>
            </a:r>
            <a:endParaRPr lang="en-US" sz="88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8" name="Picture 7" descr="male_silhouet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6752" y="3719190"/>
            <a:ext cx="2307248" cy="2619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 Award</a:t>
            </a:r>
            <a:endParaRPr lang="en-US" dirty="0"/>
          </a:p>
        </p:txBody>
      </p:sp>
      <p:sp>
        <p:nvSpPr>
          <p:cNvPr id="1098786" name="Rectangle 3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71000">
                <a:schemeClr val="tx1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bg1"/>
                </a:solidFill>
              </a:rPr>
              <a:t>2010 UNDER 13</a:t>
            </a:r>
          </a:p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BEST AND FAIREST COUNT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4400732"/>
            <a:ext cx="9231920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perspectiveHeroicExtremeRightFacing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7200" b="1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Liam Smith</a:t>
            </a:r>
            <a:endParaRPr lang="de-DE" sz="7200" b="1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4599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/>
              </a:rPr>
              <a:t>COACHES AWARD</a:t>
            </a:r>
            <a:endParaRPr lang="en-US" sz="88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9" name="Picture 8" descr="male_silhouet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6752" y="3532909"/>
            <a:ext cx="2307248" cy="2991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 Award</a:t>
            </a:r>
            <a:endParaRPr lang="en-US" dirty="0"/>
          </a:p>
        </p:txBody>
      </p:sp>
      <p:sp>
        <p:nvSpPr>
          <p:cNvPr id="1098786" name="Rectangle 34"/>
          <p:cNvSpPr>
            <a:spLocks noChangeArrowheads="1"/>
          </p:cNvSpPr>
          <p:nvPr/>
        </p:nvSpPr>
        <p:spPr bwMode="auto">
          <a:xfrm>
            <a:off x="8792" y="0"/>
            <a:ext cx="9144000" cy="6858000"/>
          </a:xfrm>
          <a:prstGeom prst="rect">
            <a:avLst/>
          </a:prstGeom>
          <a:gradFill rotWithShape="1">
            <a:gsLst>
              <a:gs pos="71000">
                <a:schemeClr val="tx1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bg1"/>
                </a:solidFill>
              </a:rPr>
              <a:t>2010 </a:t>
            </a:r>
            <a:r>
              <a:rPr lang="de-DE" sz="6000" b="1" dirty="0" smtClean="0">
                <a:solidFill>
                  <a:schemeClr val="bg1"/>
                </a:solidFill>
              </a:rPr>
              <a:t>Under 13</a:t>
            </a:r>
            <a:endParaRPr lang="de-DE" sz="6000" b="1" dirty="0" smtClean="0">
              <a:solidFill>
                <a:schemeClr val="bg1"/>
              </a:solidFill>
            </a:endParaRPr>
          </a:p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BEST AND FAIREST COUNT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4400732"/>
            <a:ext cx="91440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perspectiveHeroicExtremeRightFacing"/>
            <a:lightRig rig="threePt" dir="t"/>
          </a:scene3d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Michael Harris</a:t>
            </a:r>
            <a:endParaRPr lang="de-DE" sz="8000" b="1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46011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/>
              </a:rPr>
              <a:t>BASS &amp; EQUITABLE</a:t>
            </a:r>
            <a:br>
              <a:rPr lang="en-US" sz="5400" b="1" dirty="0" smtClean="0">
                <a:solidFill>
                  <a:schemeClr val="bg1"/>
                </a:solidFill>
                <a:effectLst/>
              </a:rPr>
            </a:br>
            <a:r>
              <a:rPr lang="en-US" sz="5400" b="1" dirty="0" smtClean="0">
                <a:solidFill>
                  <a:schemeClr val="bg1"/>
                </a:solidFill>
                <a:effectLst/>
              </a:rPr>
              <a:t>AWARD</a:t>
            </a:r>
            <a:endParaRPr lang="en-US" sz="8800" b="1" dirty="0">
              <a:solidFill>
                <a:schemeClr val="bg1"/>
              </a:solidFill>
              <a:effectLst/>
            </a:endParaRPr>
          </a:p>
        </p:txBody>
      </p:sp>
      <p:pic>
        <p:nvPicPr>
          <p:cNvPr id="8" name="Picture 7" descr="male_silhouet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6752" y="3493502"/>
            <a:ext cx="2307248" cy="30704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 (all</a:t>
            </a:r>
            <a:r>
              <a:rPr lang="en-US" baseline="0" dirty="0" smtClean="0"/>
              <a:t> winners)</a:t>
            </a:r>
            <a:endParaRPr lang="en-US" dirty="0"/>
          </a:p>
        </p:txBody>
      </p:sp>
      <p:sp>
        <p:nvSpPr>
          <p:cNvPr id="1098786" name="Rectangle 3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71000">
                <a:schemeClr val="tx1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bg1"/>
                </a:solidFill>
              </a:rPr>
              <a:t>2010 UNDER 13</a:t>
            </a:r>
          </a:p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BEST AND FAIREST COUNT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47803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/>
              </a:rPr>
              <a:t>CONGRATULATIONS TO THIS YEAR’S WINNERS:</a:t>
            </a:r>
            <a:endParaRPr lang="en-US" sz="88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0" y="3472095"/>
            <a:ext cx="9144000" cy="1107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6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Michael Harris</a:t>
            </a:r>
            <a:endParaRPr lang="de-DE" sz="6600" b="1" dirty="0">
              <a:solidFill>
                <a:schemeClr val="accent1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5872" y="3814995"/>
            <a:ext cx="9144000" cy="11695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7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Liam Smith</a:t>
            </a:r>
            <a:endParaRPr lang="de-DE" sz="7000" b="1" dirty="0">
              <a:solidFill>
                <a:schemeClr val="accent1">
                  <a:lumMod val="75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2936" y="4093403"/>
            <a:ext cx="9144000" cy="12464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75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Joel Berry</a:t>
            </a:r>
            <a:endParaRPr lang="de-DE" sz="75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0" y="4468523"/>
            <a:ext cx="91440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7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Daniel Stocks</a:t>
            </a:r>
            <a:endParaRPr lang="de-DE" sz="7800" b="1" dirty="0">
              <a:solidFill>
                <a:schemeClr val="bg1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-17584" y="4867718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Nathan Percey</a:t>
            </a:r>
            <a:endParaRPr lang="de-DE" sz="8800" b="1" dirty="0">
              <a:solidFill>
                <a:schemeClr val="bg1">
                  <a:lumMod val="75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0" y="5301967"/>
            <a:ext cx="9144000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9600" b="1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Luke Webb</a:t>
            </a:r>
            <a:endParaRPr lang="de-DE" sz="9600" b="1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14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Leaderboard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1098786" name="Rectangle 3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71000">
                <a:schemeClr val="tx1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bg1"/>
                </a:solidFill>
              </a:rPr>
              <a:t>2010 UNDER 13</a:t>
            </a:r>
          </a:p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BEST AND FAIREST COUNT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4400732"/>
            <a:ext cx="91440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LEADERBOARD</a:t>
            </a:r>
            <a:endParaRPr lang="de-DE" sz="8000" b="1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4348" y="1670308"/>
            <a:ext cx="7611716" cy="573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LEADER BOARD</a:t>
            </a:r>
          </a:p>
        </p:txBody>
      </p:sp>
      <p:grpSp>
        <p:nvGrpSpPr>
          <p:cNvPr id="2" name="Group 54"/>
          <p:cNvGrpSpPr/>
          <p:nvPr/>
        </p:nvGrpSpPr>
        <p:grpSpPr>
          <a:xfrm>
            <a:off x="163033" y="1573619"/>
            <a:ext cx="8778948" cy="4912242"/>
            <a:chOff x="163033" y="1573619"/>
            <a:chExt cx="8778948" cy="4912242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63033" y="1573619"/>
              <a:ext cx="8778948" cy="4912242"/>
            </a:xfrm>
            <a:prstGeom prst="roundRect">
              <a:avLst>
                <a:gd name="adj" fmla="val 11995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600358" y="3713997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99551" y="4325446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594070" y="4983288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00268" y="5609539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597269" y="3070780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52433" y="3129012"/>
              <a:ext cx="2952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2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96022" y="3730109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3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6022" y="436828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4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96021" y="498740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5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1260" y="562561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6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6026" y="2487080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1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83851" y="3121917"/>
              <a:ext cx="2952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8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27440" y="3723014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9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263656" y="4361193"/>
              <a:ext cx="65921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/>
                <a:t>10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310476" y="4980313"/>
              <a:ext cx="60946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/>
                <a:t>11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273816" y="5618517"/>
              <a:ext cx="63991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/>
                <a:t>12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27444" y="2479985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7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03767" y="2541186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 (39)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907305" y="3193337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 (26)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907308" y="3799373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r>
              <a:rPr lang="en-US" sz="2400" dirty="0" smtClean="0"/>
              <a:t> (24)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910846" y="4483423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 (22)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910846" y="5121403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r>
              <a:rPr lang="en-US" sz="2400" dirty="0" smtClean="0"/>
              <a:t> (21)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910846" y="5706218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Smith (11)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4876797" y="2569539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Berry (10)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4876800" y="3218132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</a:t>
            </a:r>
            <a:r>
              <a:rPr lang="en-US" sz="2400" dirty="0" err="1" smtClean="0"/>
              <a:t>Lapham</a:t>
            </a:r>
            <a:r>
              <a:rPr lang="en-US" sz="2400" dirty="0" smtClean="0"/>
              <a:t> (10)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4869705" y="3827751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Hayden Styles (8)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869705" y="4444465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 </a:t>
            </a:r>
            <a:r>
              <a:rPr lang="en-US" sz="2400" dirty="0" err="1" smtClean="0"/>
              <a:t>Karmaric</a:t>
            </a:r>
            <a:r>
              <a:rPr lang="en-US" sz="2400" dirty="0" smtClean="0"/>
              <a:t> (8)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873250" y="5054064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Evan </a:t>
            </a:r>
            <a:r>
              <a:rPr lang="en-US" sz="2400" dirty="0" err="1" smtClean="0"/>
              <a:t>Langridge</a:t>
            </a:r>
            <a:r>
              <a:rPr lang="en-US" sz="2400" dirty="0" smtClean="0"/>
              <a:t> (7)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873243" y="5681431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Jacob Bevis (5)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1098787" grpId="2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2" grpId="0"/>
      <p:bldP spid="52" grpId="1"/>
      <p:bldP spid="53" grpId="0"/>
      <p:bldP spid="5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1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WON</a:t>
                      </a:r>
                      <a:r>
                        <a:rPr lang="en-US" b="1" baseline="0" dirty="0" smtClean="0"/>
                        <a:t> BY 61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lt1"/>
                  </a:solidFill>
                </a:rPr>
                <a:t>Claremont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30" name="Group 69"/>
          <p:cNvGrpSpPr/>
          <p:nvPr/>
        </p:nvGrpSpPr>
        <p:grpSpPr>
          <a:xfrm>
            <a:off x="212652" y="3774558"/>
            <a:ext cx="8708064" cy="2700670"/>
            <a:chOff x="754913" y="3774558"/>
            <a:chExt cx="7868093" cy="2700670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6" name="TextBox 45"/>
          <p:cNvSpPr txBox="1"/>
          <p:nvPr/>
        </p:nvSpPr>
        <p:spPr>
          <a:xfrm>
            <a:off x="2115879" y="3902153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119423" y="440542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 </a:t>
            </a:r>
            <a:r>
              <a:rPr lang="en-US" sz="2400" dirty="0" err="1" smtClean="0"/>
              <a:t>Karmaric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119423" y="490515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122968" y="5365900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Hayden Styles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2122968" y="5833736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Jesse Quinn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2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LOSS BY 11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 smtClean="0">
                  <a:solidFill>
                    <a:schemeClr val="lt1"/>
                  </a:solidFill>
                </a:rPr>
                <a:t>Kingborough</a:t>
              </a:r>
              <a:endParaRPr lang="en-US" b="1" dirty="0" smtClean="0">
                <a:solidFill>
                  <a:schemeClr val="lt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18" name="Group 69"/>
          <p:cNvGrpSpPr/>
          <p:nvPr/>
        </p:nvGrpSpPr>
        <p:grpSpPr>
          <a:xfrm>
            <a:off x="212652" y="3774558"/>
            <a:ext cx="8708064" cy="2700670"/>
            <a:chOff x="754913" y="3774558"/>
            <a:chExt cx="7868093" cy="2700670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2115879" y="3902153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Brady Quinn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19423" y="440542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</a:t>
            </a:r>
            <a:r>
              <a:rPr lang="en-US" sz="2400" dirty="0" err="1" smtClean="0"/>
              <a:t>Lapham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19423" y="490515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Luke Webb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22968" y="5365900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Smith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122968" y="5833736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30" grpId="0"/>
      <p:bldP spid="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3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LOSS BY 25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lt1"/>
                  </a:solidFill>
                </a:rPr>
                <a:t>Sandy Bay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18" name="Group 69"/>
          <p:cNvGrpSpPr/>
          <p:nvPr/>
        </p:nvGrpSpPr>
        <p:grpSpPr>
          <a:xfrm>
            <a:off x="212652" y="3774558"/>
            <a:ext cx="8708064" cy="2700670"/>
            <a:chOff x="754913" y="3774558"/>
            <a:chExt cx="7868093" cy="2700670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2115879" y="3902153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19423" y="440542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19423" y="490515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</a:t>
            </a:r>
            <a:r>
              <a:rPr lang="en-US" sz="2400" dirty="0" err="1" smtClean="0"/>
              <a:t>Lapham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22968" y="5365900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122968" y="5833736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30" grpId="0"/>
      <p:bldP spid="3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4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WON BY 102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 smtClean="0">
                  <a:solidFill>
                    <a:schemeClr val="lt1"/>
                  </a:solidFill>
                </a:rPr>
                <a:t>Kermaine</a:t>
              </a:r>
              <a:endParaRPr lang="en-US" b="1" dirty="0" smtClean="0">
                <a:solidFill>
                  <a:schemeClr val="lt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18" name="Group 69"/>
          <p:cNvGrpSpPr/>
          <p:nvPr/>
        </p:nvGrpSpPr>
        <p:grpSpPr>
          <a:xfrm>
            <a:off x="212652" y="3774558"/>
            <a:ext cx="8708064" cy="2700670"/>
            <a:chOff x="754913" y="3774558"/>
            <a:chExt cx="7868093" cy="2700670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2115879" y="3902153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Daniel Stocks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19423" y="440542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 </a:t>
            </a:r>
            <a:r>
              <a:rPr lang="en-US" sz="2400" dirty="0" err="1" smtClean="0"/>
              <a:t>Karmaric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19423" y="4905157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22968" y="5365900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Jacob Lehmann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122968" y="5833736"/>
            <a:ext cx="632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30" grpId="0"/>
      <p:bldP spid="3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5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LOSS</a:t>
                      </a:r>
                      <a:r>
                        <a:rPr lang="en-US" b="1" baseline="0" dirty="0" smtClean="0"/>
                        <a:t> BY 45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chemeClr val="lt1"/>
                  </a:solidFill>
                </a:rPr>
                <a:t>Brighton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66" name="Group 69"/>
          <p:cNvGrpSpPr/>
          <p:nvPr/>
        </p:nvGrpSpPr>
        <p:grpSpPr>
          <a:xfrm>
            <a:off x="212652" y="3774558"/>
            <a:ext cx="8708064" cy="2700670"/>
            <a:chOff x="754913" y="3774558"/>
            <a:chExt cx="7868093" cy="2700670"/>
          </a:xfrm>
        </p:grpSpPr>
        <p:sp>
          <p:nvSpPr>
            <p:cNvPr id="67" name="Rounded Rectangle 66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2082431" y="3902153"/>
            <a:ext cx="6498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Joel Berry</a:t>
            </a:r>
            <a:endParaRPr lang="en-US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085975" y="4405427"/>
            <a:ext cx="6498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Joshua Smith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2085975" y="4905157"/>
            <a:ext cx="6498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2089520" y="5365900"/>
            <a:ext cx="6498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Hayden Styles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2089520" y="5833736"/>
            <a:ext cx="6498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Jesse Quinn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Leaderboard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1098786" name="Rectangle 3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71000">
                <a:schemeClr val="tx1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>
                <a:solidFill>
                  <a:schemeClr val="bg1"/>
                </a:solidFill>
              </a:rPr>
              <a:t>2010 UNDER 13</a:t>
            </a:r>
          </a:p>
          <a:p>
            <a:pPr algn="ctr"/>
            <a:r>
              <a:rPr lang="de-DE" sz="3200" b="1" dirty="0" smtClean="0">
                <a:solidFill>
                  <a:schemeClr val="bg1"/>
                </a:solidFill>
              </a:rPr>
              <a:t>BEST AND FAIREST COUNT</a:t>
            </a:r>
            <a:endParaRPr lang="de-DE" sz="3200" b="1" dirty="0">
              <a:solidFill>
                <a:schemeClr val="bg1"/>
              </a:solidFill>
            </a:endParaRPr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4400732"/>
            <a:ext cx="91440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LEADERBOARD</a:t>
            </a:r>
            <a:endParaRPr lang="de-DE" sz="8000" b="1" dirty="0"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4348" y="1670308"/>
            <a:ext cx="7611716" cy="573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LEADER BOARD</a:t>
            </a:r>
          </a:p>
        </p:txBody>
      </p:sp>
      <p:grpSp>
        <p:nvGrpSpPr>
          <p:cNvPr id="2" name="Group 54"/>
          <p:cNvGrpSpPr/>
          <p:nvPr/>
        </p:nvGrpSpPr>
        <p:grpSpPr>
          <a:xfrm>
            <a:off x="163033" y="1573619"/>
            <a:ext cx="8778948" cy="4912242"/>
            <a:chOff x="163033" y="1573619"/>
            <a:chExt cx="8778948" cy="4912242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63033" y="1573619"/>
              <a:ext cx="8778948" cy="4912242"/>
            </a:xfrm>
            <a:prstGeom prst="roundRect">
              <a:avLst>
                <a:gd name="adj" fmla="val 11995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600358" y="3713997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99551" y="4325446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594070" y="4983288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00268" y="5609539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597269" y="3070780"/>
              <a:ext cx="7877326" cy="288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52433" y="3129012"/>
              <a:ext cx="2952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2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96022" y="3730109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3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96022" y="436828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4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96021" y="498740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5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1260" y="562561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6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6026" y="2487080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1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83851" y="3121917"/>
              <a:ext cx="2952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8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27440" y="3723014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9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263656" y="4361193"/>
              <a:ext cx="65921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/>
                <a:t>10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310476" y="4980313"/>
              <a:ext cx="60946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/>
                <a:t>11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273816" y="5618517"/>
              <a:ext cx="63991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200" dirty="0" smtClean="0"/>
                <a:t>12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27444" y="2479985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7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03767" y="2541186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 (13)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907305" y="3193337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 (10)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907308" y="3799373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 (8)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910846" y="4483423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 </a:t>
            </a:r>
            <a:r>
              <a:rPr lang="en-US" sz="2400" dirty="0" err="1" smtClean="0"/>
              <a:t>Karmaric</a:t>
            </a:r>
            <a:r>
              <a:rPr lang="en-US" sz="2400" dirty="0" smtClean="0"/>
              <a:t> (8)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910846" y="5121403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</a:t>
            </a:r>
            <a:r>
              <a:rPr lang="en-US" sz="2400" dirty="0" err="1" smtClean="0"/>
              <a:t>Lapham</a:t>
            </a:r>
            <a:r>
              <a:rPr lang="en-US" sz="2400" dirty="0" smtClean="0"/>
              <a:t> (7)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910846" y="5706218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r>
              <a:rPr lang="en-US" sz="2400" dirty="0" smtClean="0"/>
              <a:t> (6)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4876797" y="2569539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Joel Berry (5)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4876800" y="3218132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Hayden Styles (4)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4869705" y="3827751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r>
              <a:rPr lang="en-US" sz="2400" dirty="0" smtClean="0"/>
              <a:t> (4)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869705" y="4444465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Joshua Smith (4)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873250" y="5054064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Smith (2)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873243" y="5681431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Jesse Quinn (2)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1098787" grpId="2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2" grpId="0"/>
      <p:bldP spid="52" grpId="1"/>
      <p:bldP spid="53" grpId="0"/>
      <p:bldP spid="5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0" y="0"/>
            <a:ext cx="9144000" cy="5891213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 descr="glenorchylogo_large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0" y="0"/>
            <a:ext cx="2989510" cy="24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2920753" y="0"/>
            <a:ext cx="6223247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DE" sz="6000" b="1" dirty="0" smtClean="0"/>
              <a:t>2010 UNDER 13</a:t>
            </a:r>
          </a:p>
          <a:p>
            <a:pPr algn="ctr"/>
            <a:r>
              <a:rPr lang="de-DE" sz="3200" b="1" dirty="0" smtClean="0"/>
              <a:t>BEST AND FAIREST COUNT</a:t>
            </a:r>
            <a:endParaRPr lang="de-DE" sz="3200" b="1" dirty="0"/>
          </a:p>
        </p:txBody>
      </p:sp>
      <p:sp>
        <p:nvSpPr>
          <p:cNvPr id="1098787" name="Text Box 35"/>
          <p:cNvSpPr txBox="1">
            <a:spLocks noChangeArrowheads="1"/>
          </p:cNvSpPr>
          <p:nvPr/>
        </p:nvSpPr>
        <p:spPr bwMode="auto">
          <a:xfrm>
            <a:off x="0" y="2018612"/>
            <a:ext cx="9144000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de-DE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ROUND 6</a:t>
            </a:r>
            <a:endParaRPr lang="de-DE" sz="8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61368" y="435404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769"/>
                <a:gridCol w="798990"/>
                <a:gridCol w="1029810"/>
                <a:gridCol w="363984"/>
                <a:gridCol w="967666"/>
                <a:gridCol w="1031924"/>
                <a:gridCol w="87085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WON BY 41 POINTS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46"/>
          <p:cNvGrpSpPr/>
          <p:nvPr/>
        </p:nvGrpSpPr>
        <p:grpSpPr>
          <a:xfrm>
            <a:off x="1578038" y="4358071"/>
            <a:ext cx="6074876" cy="1108693"/>
            <a:chOff x="1578038" y="5538334"/>
            <a:chExt cx="6074876" cy="1108693"/>
          </a:xfrm>
        </p:grpSpPr>
        <p:sp>
          <p:nvSpPr>
            <p:cNvPr id="32" name="Rectangle 31"/>
            <p:cNvSpPr/>
            <p:nvPr>
              <p:custDataLst>
                <p:tags r:id="rId2"/>
              </p:custDataLst>
            </p:nvPr>
          </p:nvSpPr>
          <p:spPr>
            <a:xfrm>
              <a:off x="2610133" y="5909524"/>
              <a:ext cx="7695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3" name="Rectangle 32"/>
            <p:cNvSpPr/>
            <p:nvPr>
              <p:custDataLst>
                <p:tags r:id="rId3"/>
              </p:custDataLst>
            </p:nvPr>
          </p:nvSpPr>
          <p:spPr>
            <a:xfrm>
              <a:off x="3423402" y="5908023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4" name="Rectangle 33"/>
            <p:cNvSpPr/>
            <p:nvPr>
              <p:custDataLst>
                <p:tags r:id="rId4"/>
              </p:custDataLst>
            </p:nvPr>
          </p:nvSpPr>
          <p:spPr>
            <a:xfrm>
              <a:off x="1596147" y="5908023"/>
              <a:ext cx="9401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5" name="Rectangle 34"/>
            <p:cNvSpPr/>
            <p:nvPr>
              <p:custDataLst>
                <p:tags r:id="rId5"/>
              </p:custDataLst>
            </p:nvPr>
          </p:nvSpPr>
          <p:spPr>
            <a:xfrm>
              <a:off x="4779914" y="5906515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6" name="Rectangle 35"/>
            <p:cNvSpPr/>
            <p:nvPr>
              <p:custDataLst>
                <p:tags r:id="rId6"/>
              </p:custDataLst>
            </p:nvPr>
          </p:nvSpPr>
          <p:spPr>
            <a:xfrm>
              <a:off x="5784845" y="5906514"/>
              <a:ext cx="9793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7" name="Rectangle 36"/>
            <p:cNvSpPr/>
            <p:nvPr>
              <p:custDataLst>
                <p:tags r:id="rId7"/>
              </p:custDataLst>
            </p:nvPr>
          </p:nvSpPr>
          <p:spPr>
            <a:xfrm>
              <a:off x="6810941" y="5906514"/>
              <a:ext cx="8238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/>
            </a:p>
          </p:txBody>
        </p:sp>
        <p:sp>
          <p:nvSpPr>
            <p:cNvPr id="38" name="Rectangle 37"/>
            <p:cNvSpPr/>
            <p:nvPr>
              <p:custDataLst>
                <p:tags r:id="rId8"/>
              </p:custDataLst>
            </p:nvPr>
          </p:nvSpPr>
          <p:spPr>
            <a:xfrm>
              <a:off x="1596148" y="6277695"/>
              <a:ext cx="60115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01072" y="5538335"/>
              <a:ext cx="28518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 smtClean="0">
                  <a:solidFill>
                    <a:schemeClr val="lt1"/>
                  </a:solidFill>
                </a:rPr>
                <a:t>Sorell</a:t>
              </a:r>
              <a:endParaRPr lang="en-US" b="1" dirty="0" smtClean="0">
                <a:solidFill>
                  <a:schemeClr val="lt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78038" y="5538334"/>
              <a:ext cx="283373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lt1"/>
                  </a:solidFill>
                </a:rPr>
                <a:t>Glenorchy</a:t>
              </a:r>
            </a:p>
          </p:txBody>
        </p:sp>
      </p:grpSp>
      <p:grpSp>
        <p:nvGrpSpPr>
          <p:cNvPr id="31" name="Group 69"/>
          <p:cNvGrpSpPr/>
          <p:nvPr/>
        </p:nvGrpSpPr>
        <p:grpSpPr>
          <a:xfrm>
            <a:off x="3476846" y="3774558"/>
            <a:ext cx="5443869" cy="2700670"/>
            <a:chOff x="754913" y="3774558"/>
            <a:chExt cx="7868093" cy="2700670"/>
          </a:xfrm>
        </p:grpSpPr>
        <p:sp>
          <p:nvSpPr>
            <p:cNvPr id="40" name="Rounded Rectangle 39"/>
            <p:cNvSpPr/>
            <p:nvPr/>
          </p:nvSpPr>
          <p:spPr bwMode="auto">
            <a:xfrm>
              <a:off x="754913" y="3774558"/>
              <a:ext cx="7868093" cy="2700670"/>
            </a:xfrm>
            <a:prstGeom prst="roundRect">
              <a:avLst>
                <a:gd name="adj" fmla="val 11549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75916" y="3827716"/>
              <a:ext cx="64858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5</a:t>
              </a:r>
            </a:p>
            <a:p>
              <a:pPr algn="ctr"/>
              <a:r>
                <a:rPr lang="en-US" sz="3200" dirty="0" smtClean="0"/>
                <a:t>4</a:t>
              </a:r>
            </a:p>
            <a:p>
              <a:pPr algn="ctr"/>
              <a:r>
                <a:rPr lang="en-US" sz="3200" dirty="0" smtClean="0"/>
                <a:t>3</a:t>
              </a:r>
            </a:p>
            <a:p>
              <a:pPr algn="ctr"/>
              <a:r>
                <a:rPr lang="en-US" sz="3200" dirty="0" smtClean="0"/>
                <a:t>2</a:t>
              </a:r>
            </a:p>
            <a:p>
              <a:pPr algn="ctr"/>
              <a:r>
                <a:rPr lang="en-US" sz="3200" dirty="0" smtClean="0"/>
                <a:t>1</a:t>
              </a: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1137684" y="4369981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41228" y="4873273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1141228" y="5373004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1141228" y="5840835"/>
              <a:ext cx="7060018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4462130" y="3902153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Joel Berry</a:t>
            </a:r>
            <a:endParaRPr lang="en-US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465674" y="4405427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Luke Webb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465674" y="4905157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4469219" y="5365900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4469219" y="5833736"/>
            <a:ext cx="411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grpSp>
        <p:nvGrpSpPr>
          <p:cNvPr id="58" name="Group 80"/>
          <p:cNvGrpSpPr/>
          <p:nvPr/>
        </p:nvGrpSpPr>
        <p:grpSpPr>
          <a:xfrm>
            <a:off x="163033" y="2534093"/>
            <a:ext cx="3186223" cy="3951768"/>
            <a:chOff x="163033" y="2534093"/>
            <a:chExt cx="3186223" cy="3951768"/>
          </a:xfrm>
        </p:grpSpPr>
        <p:sp>
          <p:nvSpPr>
            <p:cNvPr id="59" name="Rounded Rectangle 58"/>
            <p:cNvSpPr/>
            <p:nvPr/>
          </p:nvSpPr>
          <p:spPr bwMode="auto">
            <a:xfrm>
              <a:off x="163033" y="2534093"/>
              <a:ext cx="3186223" cy="3951768"/>
            </a:xfrm>
            <a:prstGeom prst="roundRect">
              <a:avLst>
                <a:gd name="adj" fmla="val 11995"/>
              </a:avLst>
            </a:prstGeom>
            <a:ln>
              <a:headEnd type="none" w="med" len="med"/>
              <a:tailEnd type="none" w="med" len="med"/>
            </a:ln>
            <a:effectLst>
              <a:outerShdw blurRad="114300" dist="38100" dir="16200000" sx="102000" sy="102000" rotWithShape="0">
                <a:prstClr val="black">
                  <a:alpha val="9000"/>
                </a:prstClr>
              </a:outerShdw>
              <a:reflection blurRad="6350" stA="52000" endA="300" endPos="35000" dir="5400000" sy="-100000" algn="bl" rotWithShape="0"/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74015" y="2611877"/>
              <a:ext cx="27625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LEADER BOARD</a:t>
              </a: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>
              <a:off x="328670" y="4255970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330106" y="4747865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319473" y="5277081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340738" y="5780883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353479" y="3738519"/>
              <a:ext cx="2858989" cy="23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5" name="TextBox 74"/>
          <p:cNvSpPr txBox="1"/>
          <p:nvPr/>
        </p:nvSpPr>
        <p:spPr>
          <a:xfrm>
            <a:off x="340241" y="3278375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343785" y="378164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343785" y="4292012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347330" y="4805920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 </a:t>
            </a:r>
            <a:r>
              <a:rPr lang="en-US" sz="2400" dirty="0" err="1" smtClean="0"/>
              <a:t>Karmaric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47330" y="5316288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Liam </a:t>
            </a:r>
            <a:r>
              <a:rPr lang="en-US" sz="2400" dirty="0" err="1" smtClean="0"/>
              <a:t>Lapham</a:t>
            </a:r>
            <a:endParaRPr lang="en-US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340242" y="581955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 smtClean="0"/>
          </a:p>
        </p:txBody>
      </p:sp>
      <p:sp>
        <p:nvSpPr>
          <p:cNvPr id="86" name="TextBox 85"/>
          <p:cNvSpPr txBox="1"/>
          <p:nvPr/>
        </p:nvSpPr>
        <p:spPr>
          <a:xfrm>
            <a:off x="340241" y="3278375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Luke Webb</a:t>
            </a:r>
            <a:endParaRPr lang="en-US" sz="24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343785" y="378164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Brady Quinn</a:t>
            </a:r>
            <a:endParaRPr lang="en-US" sz="2400" dirty="0"/>
          </a:p>
        </p:txBody>
      </p:sp>
      <p:sp>
        <p:nvSpPr>
          <p:cNvPr id="88" name="TextBox 87"/>
          <p:cNvSpPr txBox="1"/>
          <p:nvPr/>
        </p:nvSpPr>
        <p:spPr>
          <a:xfrm>
            <a:off x="343785" y="4292012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Daniel Stocks</a:t>
            </a:r>
            <a:endParaRPr lang="en-US" sz="2400" dirty="0"/>
          </a:p>
        </p:txBody>
      </p:sp>
      <p:sp>
        <p:nvSpPr>
          <p:cNvPr id="89" name="TextBox 88"/>
          <p:cNvSpPr txBox="1"/>
          <p:nvPr/>
        </p:nvSpPr>
        <p:spPr>
          <a:xfrm>
            <a:off x="347330" y="4805920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Rowlands</a:t>
            </a:r>
            <a:endParaRPr lang="en-US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347330" y="5316288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Nathan </a:t>
            </a:r>
            <a:r>
              <a:rPr lang="en-US" sz="2400" dirty="0" err="1" smtClean="0"/>
              <a:t>Percey</a:t>
            </a:r>
            <a:endParaRPr lang="en-US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340242" y="5819559"/>
            <a:ext cx="286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 </a:t>
            </a:r>
            <a:r>
              <a:rPr lang="en-US" sz="2400" dirty="0" err="1" smtClean="0"/>
              <a:t>Karmaric</a:t>
            </a: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16528 -0.11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68 -0.2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0.15573 -0.2666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3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" presetClass="entr" presetSubtype="8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xit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2" presetClass="exit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1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2" presetClass="exit" presetSubtype="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Top)">
                                      <p:cBhvr>
                                        <p:cTn id="1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098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87" grpId="0"/>
      <p:bldP spid="1098787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75" grpId="0"/>
      <p:bldP spid="75" grpId="1"/>
      <p:bldP spid="80" grpId="0"/>
      <p:bldP spid="82" grpId="0"/>
      <p:bldP spid="83" grpId="0"/>
      <p:bldP spid="84" grpId="0"/>
      <p:bldP spid="85" grpId="0"/>
      <p:bldP spid="86" grpId="0"/>
      <p:bldP spid="86" grpId="1"/>
      <p:bldP spid="87" grpId="0"/>
      <p:bldP spid="88" grpId="0"/>
      <p:bldP spid="89" grpId="0"/>
      <p:bldP spid="90" grpId="0"/>
      <p:bldP spid="9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NNECTION002" val="2&#10;ROUNDS&#10;C:\Users\Sean\Desktop\PPT_DB_FILES\VoteCount.xlsx&#10;'Vote Count$'&#10;-1&#10;&#10;"/>
  <p:tag name="TAKE-OFF DISPLAYTYPE" val="0"/>
  <p:tag name="TAKE-OFF VERSION" val="12"/>
  <p:tag name="TAKE-OFF PRODUCTNAME" val="DP11EN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Score"/>
  <p:tag name="TAKE-OFF COLUMN ROW" val="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Points"/>
  <p:tag name="TAKE-OFF COLUMN ROW" val="6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2"/>
  <p:tag name="TAKE-OFF COLUMN COLUMNNAME" val="OpponentPoint"/>
  <p:tag name="TAKE-OFF COLUMN ROW" val="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Goal"/>
  <p:tag name="TAKE-OFF COLUMN ROW" val="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OpponentScore"/>
  <p:tag name="TAKE-OFF COLUMN ROW" val="6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SLIDE PROPERTIES" val="0&#10;1&#10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KE-OFF COLUMN TYPE" val="2"/>
  <p:tag name="TAKE-OFF COLUMN TAG" val="001"/>
  <p:tag name="TAKE-OFF COLUMN COLUMNNAME" val="HomeGoal/Result"/>
  <p:tag name="TAKE-OFF COLUMN ROW" val="6"/>
</p:tagLst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494949"/>
      </a:dk2>
      <a:lt2>
        <a:srgbClr val="3E7EA6"/>
      </a:lt2>
      <a:accent1>
        <a:srgbClr val="6E6E6E"/>
      </a:accent1>
      <a:accent2>
        <a:srgbClr val="9B9B9B"/>
      </a:accent2>
      <a:accent3>
        <a:srgbClr val="FFFFFF"/>
      </a:accent3>
      <a:accent4>
        <a:srgbClr val="000000"/>
      </a:accent4>
      <a:accent5>
        <a:srgbClr val="BABABA"/>
      </a:accent5>
      <a:accent6>
        <a:srgbClr val="8C8C8C"/>
      </a:accent6>
      <a:hlink>
        <a:srgbClr val="C1C1C1"/>
      </a:hlink>
      <a:folHlink>
        <a:srgbClr val="E6E6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494949"/>
        </a:dk2>
        <a:lt2>
          <a:srgbClr val="3E7EA6"/>
        </a:lt2>
        <a:accent1>
          <a:srgbClr val="6E6E6E"/>
        </a:accent1>
        <a:accent2>
          <a:srgbClr val="9B9B9B"/>
        </a:accent2>
        <a:accent3>
          <a:srgbClr val="FFFFFF"/>
        </a:accent3>
        <a:accent4>
          <a:srgbClr val="000000"/>
        </a:accent4>
        <a:accent5>
          <a:srgbClr val="BABABA"/>
        </a:accent5>
        <a:accent6>
          <a:srgbClr val="8C8C8C"/>
        </a:accent6>
        <a:hlink>
          <a:srgbClr val="C1C1C1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</TotalTime>
  <Words>1071</Words>
  <Application>Microsoft Office PowerPoint</Application>
  <PresentationFormat>On-screen Show (4:3)</PresentationFormat>
  <Paragraphs>537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1_Standarddesign</vt:lpstr>
      <vt:lpstr>Welcome Title</vt:lpstr>
      <vt:lpstr>Introduce Presenter</vt:lpstr>
      <vt:lpstr>Round 1</vt:lpstr>
      <vt:lpstr>Round 1</vt:lpstr>
      <vt:lpstr>Round 1</vt:lpstr>
      <vt:lpstr>Round 1</vt:lpstr>
      <vt:lpstr>Round 1</vt:lpstr>
      <vt:lpstr>Leaderboard 3</vt:lpstr>
      <vt:lpstr>Round 1</vt:lpstr>
      <vt:lpstr>Round 1</vt:lpstr>
      <vt:lpstr>Round 1</vt:lpstr>
      <vt:lpstr>Round 1</vt:lpstr>
      <vt:lpstr>Round 1</vt:lpstr>
      <vt:lpstr>Leaderboard 3</vt:lpstr>
      <vt:lpstr>Round 1</vt:lpstr>
      <vt:lpstr>Round 1</vt:lpstr>
      <vt:lpstr>Round 1</vt:lpstr>
      <vt:lpstr>Round 1</vt:lpstr>
      <vt:lpstr>Runnerup</vt:lpstr>
      <vt:lpstr>Winner</vt:lpstr>
      <vt:lpstr>Coach Award</vt:lpstr>
      <vt:lpstr>Coach Award</vt:lpstr>
      <vt:lpstr>Coach Award</vt:lpstr>
      <vt:lpstr>Coach Award</vt:lpstr>
      <vt:lpstr>Congratulations (all winners)</vt:lpstr>
      <vt:lpstr>Leaderboard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PresentationPoint</dc:creator>
  <cp:lastModifiedBy>Ken</cp:lastModifiedBy>
  <cp:revision>671</cp:revision>
  <cp:lastPrinted>2005-03-15T07:48:11Z</cp:lastPrinted>
  <dcterms:created xsi:type="dcterms:W3CDTF">2004-11-16T16:03:16Z</dcterms:created>
  <dcterms:modified xsi:type="dcterms:W3CDTF">2010-09-01T08:27:52Z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PPL_Language">
    <vt:i4>1031</vt:i4>
  </property>
</Properties>
</file>