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1" r:id="rId6"/>
    <p:sldId id="260" r:id="rId7"/>
    <p:sldId id="263" r:id="rId8"/>
    <p:sldId id="262" r:id="rId9"/>
    <p:sldId id="259" r:id="rId10"/>
    <p:sldId id="258" r:id="rId11"/>
    <p:sldId id="296" r:id="rId12"/>
    <p:sldId id="269" r:id="rId13"/>
    <p:sldId id="266" r:id="rId14"/>
    <p:sldId id="268" r:id="rId15"/>
    <p:sldId id="272" r:id="rId16"/>
    <p:sldId id="267" r:id="rId17"/>
    <p:sldId id="271" r:id="rId18"/>
    <p:sldId id="274" r:id="rId19"/>
    <p:sldId id="270" r:id="rId20"/>
    <p:sldId id="275" r:id="rId21"/>
    <p:sldId id="273" r:id="rId22"/>
    <p:sldId id="276" r:id="rId23"/>
    <p:sldId id="285" r:id="rId24"/>
    <p:sldId id="277" r:id="rId25"/>
    <p:sldId id="283" r:id="rId26"/>
    <p:sldId id="282" r:id="rId27"/>
    <p:sldId id="284" r:id="rId28"/>
    <p:sldId id="281" r:id="rId29"/>
    <p:sldId id="280" r:id="rId30"/>
    <p:sldId id="279" r:id="rId31"/>
    <p:sldId id="295" r:id="rId32"/>
    <p:sldId id="294" r:id="rId33"/>
    <p:sldId id="293" r:id="rId34"/>
    <p:sldId id="292" r:id="rId35"/>
    <p:sldId id="291" r:id="rId36"/>
    <p:sldId id="290" r:id="rId37"/>
    <p:sldId id="289" r:id="rId38"/>
    <p:sldId id="288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361B0-4D78-47BB-8277-0A8DDB582475}" v="639" dt="2021-09-09T03:55:14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 Promnitz" userId="e93bff6e-b761-45e8-a11b-a338d29a59e9" providerId="ADAL" clId="{D11361B0-4D78-47BB-8277-0A8DDB582475}"/>
    <pc:docChg chg="custSel addSld delSld modSld sldOrd">
      <pc:chgData name="Les Promnitz" userId="e93bff6e-b761-45e8-a11b-a338d29a59e9" providerId="ADAL" clId="{D11361B0-4D78-47BB-8277-0A8DDB582475}" dt="2021-09-09T03:55:06.667" v="304" actId="1076"/>
      <pc:docMkLst>
        <pc:docMk/>
      </pc:docMkLst>
      <pc:sldChg chg="modSp mod">
        <pc:chgData name="Les Promnitz" userId="e93bff6e-b761-45e8-a11b-a338d29a59e9" providerId="ADAL" clId="{D11361B0-4D78-47BB-8277-0A8DDB582475}" dt="2021-09-07T07:11:49.683" v="118" actId="14100"/>
        <pc:sldMkLst>
          <pc:docMk/>
          <pc:sldMk cId="952909839" sldId="259"/>
        </pc:sldMkLst>
        <pc:graphicFrameChg chg="mod">
          <ac:chgData name="Les Promnitz" userId="e93bff6e-b761-45e8-a11b-a338d29a59e9" providerId="ADAL" clId="{D11361B0-4D78-47BB-8277-0A8DDB582475}" dt="2021-09-07T07:11:49.683" v="118" actId="14100"/>
          <ac:graphicFrameMkLst>
            <pc:docMk/>
            <pc:sldMk cId="952909839" sldId="259"/>
            <ac:graphicFrameMk id="4" creationId="{E05FAF65-8049-4587-81ED-49CC8BF0F355}"/>
          </ac:graphicFrameMkLst>
        </pc:graphicFrameChg>
      </pc:sldChg>
      <pc:sldChg chg="modSp mod">
        <pc:chgData name="Les Promnitz" userId="e93bff6e-b761-45e8-a11b-a338d29a59e9" providerId="ADAL" clId="{D11361B0-4D78-47BB-8277-0A8DDB582475}" dt="2021-09-07T07:10:26.024" v="109" actId="14100"/>
        <pc:sldMkLst>
          <pc:docMk/>
          <pc:sldMk cId="4117707335" sldId="260"/>
        </pc:sldMkLst>
        <pc:graphicFrameChg chg="mod">
          <ac:chgData name="Les Promnitz" userId="e93bff6e-b761-45e8-a11b-a338d29a59e9" providerId="ADAL" clId="{D11361B0-4D78-47BB-8277-0A8DDB582475}" dt="2021-09-07T07:10:26.024" v="109" actId="14100"/>
          <ac:graphicFrameMkLst>
            <pc:docMk/>
            <pc:sldMk cId="4117707335" sldId="260"/>
            <ac:graphicFrameMk id="4" creationId="{483F9029-0D05-44D8-8CE3-F11030F48806}"/>
          </ac:graphicFrameMkLst>
        </pc:graphicFrameChg>
      </pc:sldChg>
      <pc:sldChg chg="modSp mod">
        <pc:chgData name="Les Promnitz" userId="e93bff6e-b761-45e8-a11b-a338d29a59e9" providerId="ADAL" clId="{D11361B0-4D78-47BB-8277-0A8DDB582475}" dt="2021-09-07T07:10:13.759" v="107" actId="14100"/>
        <pc:sldMkLst>
          <pc:docMk/>
          <pc:sldMk cId="4178905598" sldId="261"/>
        </pc:sldMkLst>
        <pc:graphicFrameChg chg="mod">
          <ac:chgData name="Les Promnitz" userId="e93bff6e-b761-45e8-a11b-a338d29a59e9" providerId="ADAL" clId="{D11361B0-4D78-47BB-8277-0A8DDB582475}" dt="2021-09-07T07:10:13.759" v="107" actId="14100"/>
          <ac:graphicFrameMkLst>
            <pc:docMk/>
            <pc:sldMk cId="4178905598" sldId="261"/>
            <ac:graphicFrameMk id="4" creationId="{D7771DAE-AABF-49D9-B8D7-930691B32DD5}"/>
          </ac:graphicFrameMkLst>
        </pc:graphicFrameChg>
      </pc:sldChg>
      <pc:sldChg chg="modSp mod">
        <pc:chgData name="Les Promnitz" userId="e93bff6e-b761-45e8-a11b-a338d29a59e9" providerId="ADAL" clId="{D11361B0-4D78-47BB-8277-0A8DDB582475}" dt="2021-09-07T07:11:17.019" v="113" actId="14100"/>
        <pc:sldMkLst>
          <pc:docMk/>
          <pc:sldMk cId="3572413145" sldId="262"/>
        </pc:sldMkLst>
        <pc:graphicFrameChg chg="mod">
          <ac:chgData name="Les Promnitz" userId="e93bff6e-b761-45e8-a11b-a338d29a59e9" providerId="ADAL" clId="{D11361B0-4D78-47BB-8277-0A8DDB582475}" dt="2021-09-07T07:11:17.019" v="113" actId="14100"/>
          <ac:graphicFrameMkLst>
            <pc:docMk/>
            <pc:sldMk cId="3572413145" sldId="262"/>
            <ac:graphicFrameMk id="4" creationId="{0632F593-9566-4367-B2C9-EB662AFD1A76}"/>
          </ac:graphicFrameMkLst>
        </pc:graphicFrameChg>
      </pc:sldChg>
      <pc:sldChg chg="modSp mod">
        <pc:chgData name="Les Promnitz" userId="e93bff6e-b761-45e8-a11b-a338d29a59e9" providerId="ADAL" clId="{D11361B0-4D78-47BB-8277-0A8DDB582475}" dt="2021-09-07T07:10:38.411" v="111" actId="14100"/>
        <pc:sldMkLst>
          <pc:docMk/>
          <pc:sldMk cId="4143536183" sldId="263"/>
        </pc:sldMkLst>
        <pc:graphicFrameChg chg="mod">
          <ac:chgData name="Les Promnitz" userId="e93bff6e-b761-45e8-a11b-a338d29a59e9" providerId="ADAL" clId="{D11361B0-4D78-47BB-8277-0A8DDB582475}" dt="2021-09-07T07:10:38.411" v="111" actId="14100"/>
          <ac:graphicFrameMkLst>
            <pc:docMk/>
            <pc:sldMk cId="4143536183" sldId="263"/>
            <ac:graphicFrameMk id="4" creationId="{ABC3D8B8-DAFE-4C37-9126-6A40C46EBEC2}"/>
          </ac:graphicFrameMkLst>
        </pc:graphicFrameChg>
      </pc:sldChg>
      <pc:sldChg chg="modSp mod">
        <pc:chgData name="Les Promnitz" userId="e93bff6e-b761-45e8-a11b-a338d29a59e9" providerId="ADAL" clId="{D11361B0-4D78-47BB-8277-0A8DDB582475}" dt="2021-09-07T07:10:02.172" v="105" actId="1076"/>
        <pc:sldMkLst>
          <pc:docMk/>
          <pc:sldMk cId="520689700" sldId="264"/>
        </pc:sldMkLst>
        <pc:graphicFrameChg chg="mod">
          <ac:chgData name="Les Promnitz" userId="e93bff6e-b761-45e8-a11b-a338d29a59e9" providerId="ADAL" clId="{D11361B0-4D78-47BB-8277-0A8DDB582475}" dt="2021-09-07T07:10:02.172" v="105" actId="1076"/>
          <ac:graphicFrameMkLst>
            <pc:docMk/>
            <pc:sldMk cId="520689700" sldId="264"/>
            <ac:graphicFrameMk id="4" creationId="{0D6FDB13-0E88-4607-B704-531433F95952}"/>
          </ac:graphicFrameMkLst>
        </pc:graphicFrameChg>
      </pc:sldChg>
      <pc:sldChg chg="addSp delSp modSp new mod modTransition">
        <pc:chgData name="Les Promnitz" userId="e93bff6e-b761-45e8-a11b-a338d29a59e9" providerId="ADAL" clId="{D11361B0-4D78-47BB-8277-0A8DDB582475}" dt="2021-09-07T07:07:48.427" v="96"/>
        <pc:sldMkLst>
          <pc:docMk/>
          <pc:sldMk cId="3676100301" sldId="266"/>
        </pc:sldMkLst>
        <pc:spChg chg="del">
          <ac:chgData name="Les Promnitz" userId="e93bff6e-b761-45e8-a11b-a338d29a59e9" providerId="ADAL" clId="{D11361B0-4D78-47BB-8277-0A8DDB582475}" dt="2021-09-07T06:49:36.188" v="2" actId="478"/>
          <ac:spMkLst>
            <pc:docMk/>
            <pc:sldMk cId="3676100301" sldId="266"/>
            <ac:spMk id="2" creationId="{C3F50B0A-6200-41E2-80B8-6EBD70FA5330}"/>
          </ac:spMkLst>
        </pc:spChg>
        <pc:spChg chg="del">
          <ac:chgData name="Les Promnitz" userId="e93bff6e-b761-45e8-a11b-a338d29a59e9" providerId="ADAL" clId="{D11361B0-4D78-47BB-8277-0A8DDB582475}" dt="2021-09-07T06:49:34.509" v="1" actId="478"/>
          <ac:spMkLst>
            <pc:docMk/>
            <pc:sldMk cId="3676100301" sldId="266"/>
            <ac:spMk id="3" creationId="{A00FC0EE-3A3C-4EB3-9D91-01135F142B2E}"/>
          </ac:spMkLst>
        </pc:spChg>
        <pc:graphicFrameChg chg="add mod">
          <ac:chgData name="Les Promnitz" userId="e93bff6e-b761-45e8-a11b-a338d29a59e9" providerId="ADAL" clId="{D11361B0-4D78-47BB-8277-0A8DDB582475}" dt="2021-09-07T07:03:36.163" v="45" actId="1076"/>
          <ac:graphicFrameMkLst>
            <pc:docMk/>
            <pc:sldMk cId="3676100301" sldId="266"/>
            <ac:graphicFrameMk id="4" creationId="{E2EB00E2-91EF-445A-95C1-8E4E2A1CA51E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07:48.427" v="96"/>
        <pc:sldMkLst>
          <pc:docMk/>
          <pc:sldMk cId="3737337069" sldId="267"/>
        </pc:sldMkLst>
        <pc:graphicFrameChg chg="add mod">
          <ac:chgData name="Les Promnitz" userId="e93bff6e-b761-45e8-a11b-a338d29a59e9" providerId="ADAL" clId="{D11361B0-4D78-47BB-8277-0A8DDB582475}" dt="2021-09-07T07:02:30.876" v="33" actId="1076"/>
          <ac:graphicFrameMkLst>
            <pc:docMk/>
            <pc:sldMk cId="3737337069" sldId="267"/>
            <ac:graphicFrameMk id="2" creationId="{08CFDC63-EAF8-410F-A537-AF911CCB32BC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07:48.427" v="96"/>
        <pc:sldMkLst>
          <pc:docMk/>
          <pc:sldMk cId="583985755" sldId="268"/>
        </pc:sldMkLst>
        <pc:graphicFrameChg chg="add mod">
          <ac:chgData name="Les Promnitz" userId="e93bff6e-b761-45e8-a11b-a338d29a59e9" providerId="ADAL" clId="{D11361B0-4D78-47BB-8277-0A8DDB582475}" dt="2021-09-07T07:03:21.412" v="41" actId="1076"/>
          <ac:graphicFrameMkLst>
            <pc:docMk/>
            <pc:sldMk cId="583985755" sldId="268"/>
            <ac:graphicFrameMk id="2" creationId="{F740260D-30CE-4A0F-8577-4E3E05C4DC6D}"/>
          </ac:graphicFrameMkLst>
        </pc:graphicFrameChg>
      </pc:sldChg>
      <pc:sldChg chg="addSp modSp add mod ord modTransition">
        <pc:chgData name="Les Promnitz" userId="e93bff6e-b761-45e8-a11b-a338d29a59e9" providerId="ADAL" clId="{D11361B0-4D78-47BB-8277-0A8DDB582475}" dt="2021-09-07T07:07:48.427" v="96"/>
        <pc:sldMkLst>
          <pc:docMk/>
          <pc:sldMk cId="2218639808" sldId="269"/>
        </pc:sldMkLst>
        <pc:graphicFrameChg chg="add mod">
          <ac:chgData name="Les Promnitz" userId="e93bff6e-b761-45e8-a11b-a338d29a59e9" providerId="ADAL" clId="{D11361B0-4D78-47BB-8277-0A8DDB582475}" dt="2021-09-07T07:03:47.491" v="49" actId="1076"/>
          <ac:graphicFrameMkLst>
            <pc:docMk/>
            <pc:sldMk cId="2218639808" sldId="269"/>
            <ac:graphicFrameMk id="2" creationId="{7006181D-E0DF-466E-8238-3BEBA115A963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07:48.427" v="96"/>
        <pc:sldMkLst>
          <pc:docMk/>
          <pc:sldMk cId="2818807004" sldId="270"/>
        </pc:sldMkLst>
        <pc:graphicFrameChg chg="add mod">
          <ac:chgData name="Les Promnitz" userId="e93bff6e-b761-45e8-a11b-a338d29a59e9" providerId="ADAL" clId="{D11361B0-4D78-47BB-8277-0A8DDB582475}" dt="2021-09-07T07:06:06.671" v="75" actId="14100"/>
          <ac:graphicFrameMkLst>
            <pc:docMk/>
            <pc:sldMk cId="2818807004" sldId="270"/>
            <ac:graphicFrameMk id="2" creationId="{85E8E03D-66E2-4DB8-A146-0517F4507C5B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07:48.427" v="96"/>
        <pc:sldMkLst>
          <pc:docMk/>
          <pc:sldMk cId="2722831212" sldId="271"/>
        </pc:sldMkLst>
        <pc:graphicFrameChg chg="add mod">
          <ac:chgData name="Les Promnitz" userId="e93bff6e-b761-45e8-a11b-a338d29a59e9" providerId="ADAL" clId="{D11361B0-4D78-47BB-8277-0A8DDB582475}" dt="2021-09-07T07:04:50.459" v="58" actId="1076"/>
          <ac:graphicFrameMkLst>
            <pc:docMk/>
            <pc:sldMk cId="2722831212" sldId="271"/>
            <ac:graphicFrameMk id="2" creationId="{91C97A6C-A2EA-4A89-AF2D-CB7A651C8640}"/>
          </ac:graphicFrameMkLst>
        </pc:graphicFrameChg>
      </pc:sldChg>
      <pc:sldChg chg="addSp modSp add mod ord modTransition">
        <pc:chgData name="Les Promnitz" userId="e93bff6e-b761-45e8-a11b-a338d29a59e9" providerId="ADAL" clId="{D11361B0-4D78-47BB-8277-0A8DDB582475}" dt="2021-09-07T07:07:48.427" v="96"/>
        <pc:sldMkLst>
          <pc:docMk/>
          <pc:sldMk cId="2336588150" sldId="272"/>
        </pc:sldMkLst>
        <pc:graphicFrameChg chg="add mod">
          <ac:chgData name="Les Promnitz" userId="e93bff6e-b761-45e8-a11b-a338d29a59e9" providerId="ADAL" clId="{D11361B0-4D78-47BB-8277-0A8DDB582475}" dt="2021-09-07T07:02:57.388" v="37" actId="14100"/>
          <ac:graphicFrameMkLst>
            <pc:docMk/>
            <pc:sldMk cId="2336588150" sldId="272"/>
            <ac:graphicFrameMk id="2" creationId="{69E68902-7723-4D82-A845-5ED0B180C0D7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07:57.025" v="102"/>
        <pc:sldMkLst>
          <pc:docMk/>
          <pc:sldMk cId="4074132558" sldId="273"/>
        </pc:sldMkLst>
        <pc:graphicFrameChg chg="add mod">
          <ac:chgData name="Les Promnitz" userId="e93bff6e-b761-45e8-a11b-a338d29a59e9" providerId="ADAL" clId="{D11361B0-4D78-47BB-8277-0A8DDB582475}" dt="2021-09-07T07:07:23.168" v="90" actId="1076"/>
          <ac:graphicFrameMkLst>
            <pc:docMk/>
            <pc:sldMk cId="4074132558" sldId="273"/>
            <ac:graphicFrameMk id="2" creationId="{FDCC2F1F-C978-4611-B70E-67CEC5DBE56C}"/>
          </ac:graphicFrameMkLst>
        </pc:graphicFrameChg>
      </pc:sldChg>
      <pc:sldChg chg="addSp modSp add mod ord modTransition">
        <pc:chgData name="Les Promnitz" userId="e93bff6e-b761-45e8-a11b-a338d29a59e9" providerId="ADAL" clId="{D11361B0-4D78-47BB-8277-0A8DDB582475}" dt="2021-09-07T07:07:48.427" v="96"/>
        <pc:sldMkLst>
          <pc:docMk/>
          <pc:sldMk cId="4099447233" sldId="274"/>
        </pc:sldMkLst>
        <pc:graphicFrameChg chg="add mod">
          <ac:chgData name="Les Promnitz" userId="e93bff6e-b761-45e8-a11b-a338d29a59e9" providerId="ADAL" clId="{D11361B0-4D78-47BB-8277-0A8DDB582475}" dt="2021-09-07T07:05:39.145" v="67" actId="14100"/>
          <ac:graphicFrameMkLst>
            <pc:docMk/>
            <pc:sldMk cId="4099447233" sldId="274"/>
            <ac:graphicFrameMk id="2" creationId="{3F0D4931-751F-4216-AC55-383B6B8E5361}"/>
          </ac:graphicFrameMkLst>
        </pc:graphicFrameChg>
      </pc:sldChg>
      <pc:sldChg chg="addSp modSp add mod ord modTransition">
        <pc:chgData name="Les Promnitz" userId="e93bff6e-b761-45e8-a11b-a338d29a59e9" providerId="ADAL" clId="{D11361B0-4D78-47BB-8277-0A8DDB582475}" dt="2021-09-07T07:07:52.176" v="97" actId="1076"/>
        <pc:sldMkLst>
          <pc:docMk/>
          <pc:sldMk cId="660741548" sldId="275"/>
        </pc:sldMkLst>
        <pc:graphicFrameChg chg="add mod">
          <ac:chgData name="Les Promnitz" userId="e93bff6e-b761-45e8-a11b-a338d29a59e9" providerId="ADAL" clId="{D11361B0-4D78-47BB-8277-0A8DDB582475}" dt="2021-09-07T07:07:52.176" v="97" actId="1076"/>
          <ac:graphicFrameMkLst>
            <pc:docMk/>
            <pc:sldMk cId="660741548" sldId="275"/>
            <ac:graphicFrameMk id="2" creationId="{9DC2F223-4E44-425C-969B-14F10013801A}"/>
          </ac:graphicFrameMkLst>
        </pc:graphicFrameChg>
      </pc:sldChg>
      <pc:sldChg chg="addSp delSp modSp add mod modTransition">
        <pc:chgData name="Les Promnitz" userId="e93bff6e-b761-45e8-a11b-a338d29a59e9" providerId="ADAL" clId="{D11361B0-4D78-47BB-8277-0A8DDB582475}" dt="2021-09-07T07:29:16.285" v="189"/>
        <pc:sldMkLst>
          <pc:docMk/>
          <pc:sldMk cId="1671417465" sldId="276"/>
        </pc:sldMkLst>
        <pc:graphicFrameChg chg="del">
          <ac:chgData name="Les Promnitz" userId="e93bff6e-b761-45e8-a11b-a338d29a59e9" providerId="ADAL" clId="{D11361B0-4D78-47BB-8277-0A8DDB582475}" dt="2021-09-07T07:14:32.493" v="120" actId="478"/>
          <ac:graphicFrameMkLst>
            <pc:docMk/>
            <pc:sldMk cId="1671417465" sldId="276"/>
            <ac:graphicFrameMk id="2" creationId="{FDCC2F1F-C978-4611-B70E-67CEC5DBE56C}"/>
          </ac:graphicFrameMkLst>
        </pc:graphicFrameChg>
        <pc:graphicFrameChg chg="add mod">
          <ac:chgData name="Les Promnitz" userId="e93bff6e-b761-45e8-a11b-a338d29a59e9" providerId="ADAL" clId="{D11361B0-4D78-47BB-8277-0A8DDB582475}" dt="2021-09-07T07:23:34.331" v="126" actId="1076"/>
          <ac:graphicFrameMkLst>
            <pc:docMk/>
            <pc:sldMk cId="1671417465" sldId="276"/>
            <ac:graphicFrameMk id="3" creationId="{5F8B8055-922D-4B03-B83C-F9F9FCC5D92C}"/>
          </ac:graphicFrameMkLst>
        </pc:graphicFrameChg>
      </pc:sldChg>
      <pc:sldChg chg="addSp delSp modSp add mod modTransition">
        <pc:chgData name="Les Promnitz" userId="e93bff6e-b761-45e8-a11b-a338d29a59e9" providerId="ADAL" clId="{D11361B0-4D78-47BB-8277-0A8DDB582475}" dt="2021-09-07T07:29:16.285" v="189"/>
        <pc:sldMkLst>
          <pc:docMk/>
          <pc:sldMk cId="4123530343" sldId="277"/>
        </pc:sldMkLst>
        <pc:graphicFrameChg chg="add mod">
          <ac:chgData name="Les Promnitz" userId="e93bff6e-b761-45e8-a11b-a338d29a59e9" providerId="ADAL" clId="{D11361B0-4D78-47BB-8277-0A8DDB582475}" dt="2021-09-07T07:25:21.095" v="152" actId="1076"/>
          <ac:graphicFrameMkLst>
            <pc:docMk/>
            <pc:sldMk cId="4123530343" sldId="277"/>
            <ac:graphicFrameMk id="2" creationId="{47E5D44E-2BCE-449B-98BC-FD1752200A7F}"/>
          </ac:graphicFrameMkLst>
        </pc:graphicFrameChg>
        <pc:graphicFrameChg chg="del mod">
          <ac:chgData name="Les Promnitz" userId="e93bff6e-b761-45e8-a11b-a338d29a59e9" providerId="ADAL" clId="{D11361B0-4D78-47BB-8277-0A8DDB582475}" dt="2021-09-07T07:23:46.147" v="129" actId="478"/>
          <ac:graphicFrameMkLst>
            <pc:docMk/>
            <pc:sldMk cId="4123530343" sldId="277"/>
            <ac:graphicFrameMk id="3" creationId="{5F8B8055-922D-4B03-B83C-F9F9FCC5D92C}"/>
          </ac:graphicFrameMkLst>
        </pc:graphicFrameChg>
      </pc:sldChg>
      <pc:sldChg chg="add del">
        <pc:chgData name="Les Promnitz" userId="e93bff6e-b761-45e8-a11b-a338d29a59e9" providerId="ADAL" clId="{D11361B0-4D78-47BB-8277-0A8DDB582475}" dt="2021-09-07T07:28:59.005" v="184" actId="2696"/>
        <pc:sldMkLst>
          <pc:docMk/>
          <pc:sldMk cId="951619274" sldId="278"/>
        </pc:sldMkLst>
      </pc:sldChg>
      <pc:sldChg chg="addSp modSp add mod modTransition">
        <pc:chgData name="Les Promnitz" userId="e93bff6e-b761-45e8-a11b-a338d29a59e9" providerId="ADAL" clId="{D11361B0-4D78-47BB-8277-0A8DDB582475}" dt="2021-09-07T07:29:24.714" v="191"/>
        <pc:sldMkLst>
          <pc:docMk/>
          <pc:sldMk cId="1852520345" sldId="279"/>
        </pc:sldMkLst>
        <pc:graphicFrameChg chg="add mod">
          <ac:chgData name="Les Promnitz" userId="e93bff6e-b761-45e8-a11b-a338d29a59e9" providerId="ADAL" clId="{D11361B0-4D78-47BB-8277-0A8DDB582475}" dt="2021-09-07T07:28:48.972" v="183" actId="1076"/>
          <ac:graphicFrameMkLst>
            <pc:docMk/>
            <pc:sldMk cId="1852520345" sldId="279"/>
            <ac:graphicFrameMk id="2" creationId="{B0CF0BD4-D0B3-479E-A7AE-E10685A54333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29:16.285" v="189"/>
        <pc:sldMkLst>
          <pc:docMk/>
          <pc:sldMk cId="422519445" sldId="280"/>
        </pc:sldMkLst>
        <pc:graphicFrameChg chg="add mod">
          <ac:chgData name="Les Promnitz" userId="e93bff6e-b761-45e8-a11b-a338d29a59e9" providerId="ADAL" clId="{D11361B0-4D78-47BB-8277-0A8DDB582475}" dt="2021-09-07T07:28:21.258" v="178" actId="14100"/>
          <ac:graphicFrameMkLst>
            <pc:docMk/>
            <pc:sldMk cId="422519445" sldId="280"/>
            <ac:graphicFrameMk id="2" creationId="{14CCEFBD-CDC7-424D-AFB9-391238F932B3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29:16.285" v="189"/>
        <pc:sldMkLst>
          <pc:docMk/>
          <pc:sldMk cId="2876849467" sldId="281"/>
        </pc:sldMkLst>
        <pc:graphicFrameChg chg="add mod">
          <ac:chgData name="Les Promnitz" userId="e93bff6e-b761-45e8-a11b-a338d29a59e9" providerId="ADAL" clId="{D11361B0-4D78-47BB-8277-0A8DDB582475}" dt="2021-09-07T07:27:56.993" v="174" actId="14100"/>
          <ac:graphicFrameMkLst>
            <pc:docMk/>
            <pc:sldMk cId="2876849467" sldId="281"/>
            <ac:graphicFrameMk id="2" creationId="{57F73504-851B-483B-88C4-B318725CB9B2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29:16.285" v="189"/>
        <pc:sldMkLst>
          <pc:docMk/>
          <pc:sldMk cId="1586205525" sldId="282"/>
        </pc:sldMkLst>
        <pc:graphicFrameChg chg="add mod">
          <ac:chgData name="Les Promnitz" userId="e93bff6e-b761-45e8-a11b-a338d29a59e9" providerId="ADAL" clId="{D11361B0-4D78-47BB-8277-0A8DDB582475}" dt="2021-09-07T07:27:12.791" v="169" actId="14100"/>
          <ac:graphicFrameMkLst>
            <pc:docMk/>
            <pc:sldMk cId="1586205525" sldId="282"/>
            <ac:graphicFrameMk id="2" creationId="{01BC6FF9-113B-428F-BDC7-FDA173F5A4B3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29:16.285" v="189"/>
        <pc:sldMkLst>
          <pc:docMk/>
          <pc:sldMk cId="3925523512" sldId="283"/>
        </pc:sldMkLst>
        <pc:graphicFrameChg chg="add mod">
          <ac:chgData name="Les Promnitz" userId="e93bff6e-b761-45e8-a11b-a338d29a59e9" providerId="ADAL" clId="{D11361B0-4D78-47BB-8277-0A8DDB582475}" dt="2021-09-07T07:26:44.256" v="163" actId="14100"/>
          <ac:graphicFrameMkLst>
            <pc:docMk/>
            <pc:sldMk cId="3925523512" sldId="283"/>
            <ac:graphicFrameMk id="2" creationId="{8A90A29F-2DC3-4023-8BC3-051CDD5B812E}"/>
          </ac:graphicFrameMkLst>
        </pc:graphicFrameChg>
      </pc:sldChg>
      <pc:sldChg chg="addSp modSp add mod ord modTransition">
        <pc:chgData name="Les Promnitz" userId="e93bff6e-b761-45e8-a11b-a338d29a59e9" providerId="ADAL" clId="{D11361B0-4D78-47BB-8277-0A8DDB582475}" dt="2021-09-07T07:29:16.285" v="189"/>
        <pc:sldMkLst>
          <pc:docMk/>
          <pc:sldMk cId="3867653739" sldId="284"/>
        </pc:sldMkLst>
        <pc:graphicFrameChg chg="add mod">
          <ac:chgData name="Les Promnitz" userId="e93bff6e-b761-45e8-a11b-a338d29a59e9" providerId="ADAL" clId="{D11361B0-4D78-47BB-8277-0A8DDB582475}" dt="2021-09-07T07:25:53.614" v="158" actId="14100"/>
          <ac:graphicFrameMkLst>
            <pc:docMk/>
            <pc:sldMk cId="3867653739" sldId="284"/>
            <ac:graphicFrameMk id="2" creationId="{D101A9D7-DCDE-4F1A-B8B2-6290BD953313}"/>
          </ac:graphicFrameMkLst>
        </pc:graphicFrameChg>
      </pc:sldChg>
      <pc:sldChg chg="addSp delSp modSp add mod ord modTransition">
        <pc:chgData name="Les Promnitz" userId="e93bff6e-b761-45e8-a11b-a338d29a59e9" providerId="ADAL" clId="{D11361B0-4D78-47BB-8277-0A8DDB582475}" dt="2021-09-09T03:54:30.106" v="298" actId="1076"/>
        <pc:sldMkLst>
          <pc:docMk/>
          <pc:sldMk cId="3779657570" sldId="285"/>
        </pc:sldMkLst>
        <pc:graphicFrameChg chg="add del mod">
          <ac:chgData name="Les Promnitz" userId="e93bff6e-b761-45e8-a11b-a338d29a59e9" providerId="ADAL" clId="{D11361B0-4D78-47BB-8277-0A8DDB582475}" dt="2021-09-09T03:54:08.309" v="294" actId="478"/>
          <ac:graphicFrameMkLst>
            <pc:docMk/>
            <pc:sldMk cId="3779657570" sldId="285"/>
            <ac:graphicFrameMk id="2" creationId="{234D88D8-7A55-4155-BB4C-BAF7EAA487AA}"/>
          </ac:graphicFrameMkLst>
        </pc:graphicFrameChg>
        <pc:graphicFrameChg chg="add mod">
          <ac:chgData name="Les Promnitz" userId="e93bff6e-b761-45e8-a11b-a338d29a59e9" providerId="ADAL" clId="{D11361B0-4D78-47BB-8277-0A8DDB582475}" dt="2021-09-09T03:54:30.106" v="298" actId="1076"/>
          <ac:graphicFrameMkLst>
            <pc:docMk/>
            <pc:sldMk cId="3779657570" sldId="285"/>
            <ac:graphicFrameMk id="3" creationId="{3891B4F7-24FA-4113-B4CD-E4189847A9C5}"/>
          </ac:graphicFrameMkLst>
        </pc:graphicFrameChg>
      </pc:sldChg>
      <pc:sldChg chg="addSp delSp modSp add del mod">
        <pc:chgData name="Les Promnitz" userId="e93bff6e-b761-45e8-a11b-a338d29a59e9" providerId="ADAL" clId="{D11361B0-4D78-47BB-8277-0A8DDB582475}" dt="2021-09-07T07:36:48.617" v="216" actId="47"/>
        <pc:sldMkLst>
          <pc:docMk/>
          <pc:sldMk cId="3974757697" sldId="286"/>
        </pc:sldMkLst>
        <pc:graphicFrameChg chg="del">
          <ac:chgData name="Les Promnitz" userId="e93bff6e-b761-45e8-a11b-a338d29a59e9" providerId="ADAL" clId="{D11361B0-4D78-47BB-8277-0A8DDB582475}" dt="2021-09-07T07:35:25.467" v="193" actId="478"/>
          <ac:graphicFrameMkLst>
            <pc:docMk/>
            <pc:sldMk cId="3974757697" sldId="286"/>
            <ac:graphicFrameMk id="2" creationId="{B0CF0BD4-D0B3-479E-A7AE-E10685A54333}"/>
          </ac:graphicFrameMkLst>
        </pc:graphicFrameChg>
        <pc:graphicFrameChg chg="add mod">
          <ac:chgData name="Les Promnitz" userId="e93bff6e-b761-45e8-a11b-a338d29a59e9" providerId="ADAL" clId="{D11361B0-4D78-47BB-8277-0A8DDB582475}" dt="2021-09-07T07:36:15.044" v="207" actId="1076"/>
          <ac:graphicFrameMkLst>
            <pc:docMk/>
            <pc:sldMk cId="3974757697" sldId="286"/>
            <ac:graphicFrameMk id="3" creationId="{C1B55CE4-0A34-4AF9-A3CE-2A18EC16F9F8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42:19.037" v="273"/>
        <pc:sldMkLst>
          <pc:docMk/>
          <pc:sldMk cId="1224774405" sldId="287"/>
        </pc:sldMkLst>
        <pc:graphicFrameChg chg="add mod">
          <ac:chgData name="Les Promnitz" userId="e93bff6e-b761-45e8-a11b-a338d29a59e9" providerId="ADAL" clId="{D11361B0-4D78-47BB-8277-0A8DDB582475}" dt="2021-09-07T07:41:49.667" v="269" actId="14100"/>
          <ac:graphicFrameMkLst>
            <pc:docMk/>
            <pc:sldMk cId="1224774405" sldId="287"/>
            <ac:graphicFrameMk id="2" creationId="{50FCC609-4C79-4618-B310-3461FB9FDBD6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42:07.320" v="271"/>
        <pc:sldMkLst>
          <pc:docMk/>
          <pc:sldMk cId="798510168" sldId="288"/>
        </pc:sldMkLst>
        <pc:graphicFrameChg chg="add mod">
          <ac:chgData name="Les Promnitz" userId="e93bff6e-b761-45e8-a11b-a338d29a59e9" providerId="ADAL" clId="{D11361B0-4D78-47BB-8277-0A8DDB582475}" dt="2021-09-07T07:41:34.507" v="264" actId="1076"/>
          <ac:graphicFrameMkLst>
            <pc:docMk/>
            <pc:sldMk cId="798510168" sldId="288"/>
            <ac:graphicFrameMk id="2" creationId="{A7BA9324-68A1-48A3-B612-73FBFB694719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42:07.320" v="271"/>
        <pc:sldMkLst>
          <pc:docMk/>
          <pc:sldMk cId="2564697894" sldId="289"/>
        </pc:sldMkLst>
        <pc:graphicFrameChg chg="add mod">
          <ac:chgData name="Les Promnitz" userId="e93bff6e-b761-45e8-a11b-a338d29a59e9" providerId="ADAL" clId="{D11361B0-4D78-47BB-8277-0A8DDB582475}" dt="2021-09-07T07:41:14.279" v="258" actId="14100"/>
          <ac:graphicFrameMkLst>
            <pc:docMk/>
            <pc:sldMk cId="2564697894" sldId="289"/>
            <ac:graphicFrameMk id="2" creationId="{B5FA24C0-AFB3-49AD-BDB8-81EE61973453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42:07.320" v="271"/>
        <pc:sldMkLst>
          <pc:docMk/>
          <pc:sldMk cId="2879788089" sldId="290"/>
        </pc:sldMkLst>
        <pc:graphicFrameChg chg="add mod">
          <ac:chgData name="Les Promnitz" userId="e93bff6e-b761-45e8-a11b-a338d29a59e9" providerId="ADAL" clId="{D11361B0-4D78-47BB-8277-0A8DDB582475}" dt="2021-09-07T07:40:55.819" v="253" actId="1076"/>
          <ac:graphicFrameMkLst>
            <pc:docMk/>
            <pc:sldMk cId="2879788089" sldId="290"/>
            <ac:graphicFrameMk id="2" creationId="{216C616C-9514-4EE6-9FA3-42AD31FD0463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42:07.320" v="271"/>
        <pc:sldMkLst>
          <pc:docMk/>
          <pc:sldMk cId="1845797751" sldId="291"/>
        </pc:sldMkLst>
        <pc:graphicFrameChg chg="add mod">
          <ac:chgData name="Les Promnitz" userId="e93bff6e-b761-45e8-a11b-a338d29a59e9" providerId="ADAL" clId="{D11361B0-4D78-47BB-8277-0A8DDB582475}" dt="2021-09-07T07:40:14.456" v="246" actId="14100"/>
          <ac:graphicFrameMkLst>
            <pc:docMk/>
            <pc:sldMk cId="1845797751" sldId="291"/>
            <ac:graphicFrameMk id="2" creationId="{7FF0A665-6D32-4736-82C4-9BAB2477C643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42:07.320" v="271"/>
        <pc:sldMkLst>
          <pc:docMk/>
          <pc:sldMk cId="1487481995" sldId="292"/>
        </pc:sldMkLst>
        <pc:graphicFrameChg chg="add mod">
          <ac:chgData name="Les Promnitz" userId="e93bff6e-b761-45e8-a11b-a338d29a59e9" providerId="ADAL" clId="{D11361B0-4D78-47BB-8277-0A8DDB582475}" dt="2021-09-07T07:39:49.327" v="240" actId="14100"/>
          <ac:graphicFrameMkLst>
            <pc:docMk/>
            <pc:sldMk cId="1487481995" sldId="292"/>
            <ac:graphicFrameMk id="2" creationId="{F0340575-5CF0-4CAF-8F85-13190503EC56}"/>
          </ac:graphicFrameMkLst>
        </pc:graphicFrameChg>
      </pc:sldChg>
      <pc:sldChg chg="addSp modSp add mod modTransition">
        <pc:chgData name="Les Promnitz" userId="e93bff6e-b761-45e8-a11b-a338d29a59e9" providerId="ADAL" clId="{D11361B0-4D78-47BB-8277-0A8DDB582475}" dt="2021-09-07T07:42:07.320" v="271"/>
        <pc:sldMkLst>
          <pc:docMk/>
          <pc:sldMk cId="1444927940" sldId="293"/>
        </pc:sldMkLst>
        <pc:graphicFrameChg chg="add mod">
          <ac:chgData name="Les Promnitz" userId="e93bff6e-b761-45e8-a11b-a338d29a59e9" providerId="ADAL" clId="{D11361B0-4D78-47BB-8277-0A8DDB582475}" dt="2021-09-07T07:40:37.599" v="249" actId="14100"/>
          <ac:graphicFrameMkLst>
            <pc:docMk/>
            <pc:sldMk cId="1444927940" sldId="293"/>
            <ac:graphicFrameMk id="2" creationId="{81FFADDF-7CF1-476E-B271-F4B0407547C1}"/>
          </ac:graphicFrameMkLst>
        </pc:graphicFrameChg>
      </pc:sldChg>
      <pc:sldChg chg="addSp delSp modSp add mod modTransition">
        <pc:chgData name="Les Promnitz" userId="e93bff6e-b761-45e8-a11b-a338d29a59e9" providerId="ADAL" clId="{D11361B0-4D78-47BB-8277-0A8DDB582475}" dt="2021-09-09T03:55:06.667" v="304" actId="1076"/>
        <pc:sldMkLst>
          <pc:docMk/>
          <pc:sldMk cId="851993102" sldId="294"/>
        </pc:sldMkLst>
        <pc:graphicFrameChg chg="add del mod">
          <ac:chgData name="Les Promnitz" userId="e93bff6e-b761-45e8-a11b-a338d29a59e9" providerId="ADAL" clId="{D11361B0-4D78-47BB-8277-0A8DDB582475}" dt="2021-09-09T03:54:38.547" v="299" actId="478"/>
          <ac:graphicFrameMkLst>
            <pc:docMk/>
            <pc:sldMk cId="851993102" sldId="294"/>
            <ac:graphicFrameMk id="2" creationId="{349044C7-EF29-48D1-9C63-D157EE76E377}"/>
          </ac:graphicFrameMkLst>
        </pc:graphicFrameChg>
        <pc:graphicFrameChg chg="add mod">
          <ac:chgData name="Les Promnitz" userId="e93bff6e-b761-45e8-a11b-a338d29a59e9" providerId="ADAL" clId="{D11361B0-4D78-47BB-8277-0A8DDB582475}" dt="2021-09-09T03:55:06.667" v="304" actId="1076"/>
          <ac:graphicFrameMkLst>
            <pc:docMk/>
            <pc:sldMk cId="851993102" sldId="294"/>
            <ac:graphicFrameMk id="3" creationId="{CE8145A0-9CBD-4E2F-B1A9-7DEE25B92D53}"/>
          </ac:graphicFrameMkLst>
        </pc:graphicFrameChg>
      </pc:sldChg>
      <pc:sldChg chg="addSp delSp modSp add mod modTransition">
        <pc:chgData name="Les Promnitz" userId="e93bff6e-b761-45e8-a11b-a338d29a59e9" providerId="ADAL" clId="{D11361B0-4D78-47BB-8277-0A8DDB582475}" dt="2021-09-07T07:42:07.320" v="271"/>
        <pc:sldMkLst>
          <pc:docMk/>
          <pc:sldMk cId="4207334230" sldId="295"/>
        </pc:sldMkLst>
        <pc:graphicFrameChg chg="add del mod">
          <ac:chgData name="Les Promnitz" userId="e93bff6e-b761-45e8-a11b-a338d29a59e9" providerId="ADAL" clId="{D11361B0-4D78-47BB-8277-0A8DDB582475}" dt="2021-09-07T07:36:42.419" v="215" actId="478"/>
          <ac:graphicFrameMkLst>
            <pc:docMk/>
            <pc:sldMk cId="4207334230" sldId="295"/>
            <ac:graphicFrameMk id="2" creationId="{01CC93FE-BFBF-44F7-8FFE-78AAC9A160B0}"/>
          </ac:graphicFrameMkLst>
        </pc:graphicFrameChg>
        <pc:graphicFrameChg chg="add mod">
          <ac:chgData name="Les Promnitz" userId="e93bff6e-b761-45e8-a11b-a338d29a59e9" providerId="ADAL" clId="{D11361B0-4D78-47BB-8277-0A8DDB582475}" dt="2021-09-07T07:38:38.375" v="222" actId="1076"/>
          <ac:graphicFrameMkLst>
            <pc:docMk/>
            <pc:sldMk cId="4207334230" sldId="295"/>
            <ac:graphicFrameMk id="3" creationId="{62EAFAD9-DDD7-40AA-87D7-B64FD4682362}"/>
          </ac:graphicFrameMkLst>
        </pc:graphicFrameChg>
      </pc:sldChg>
      <pc:sldChg chg="addSp delSp modSp add mod">
        <pc:chgData name="Les Promnitz" userId="e93bff6e-b761-45e8-a11b-a338d29a59e9" providerId="ADAL" clId="{D11361B0-4D78-47BB-8277-0A8DDB582475}" dt="2021-09-09T03:53:58.139" v="293" actId="1076"/>
        <pc:sldMkLst>
          <pc:docMk/>
          <pc:sldMk cId="1799765439" sldId="296"/>
        </pc:sldMkLst>
        <pc:spChg chg="del">
          <ac:chgData name="Les Promnitz" userId="e93bff6e-b761-45e8-a11b-a338d29a59e9" providerId="ADAL" clId="{D11361B0-4D78-47BB-8277-0A8DDB582475}" dt="2021-09-07T23:20:00.592" v="278" actId="478"/>
          <ac:spMkLst>
            <pc:docMk/>
            <pc:sldMk cId="1799765439" sldId="296"/>
            <ac:spMk id="2" creationId="{59988B82-9F1E-4206-929E-D1FB2F51643A}"/>
          </ac:spMkLst>
        </pc:spChg>
        <pc:spChg chg="del">
          <ac:chgData name="Les Promnitz" userId="e93bff6e-b761-45e8-a11b-a338d29a59e9" providerId="ADAL" clId="{D11361B0-4D78-47BB-8277-0A8DDB582475}" dt="2021-09-07T23:19:55.722" v="277" actId="478"/>
          <ac:spMkLst>
            <pc:docMk/>
            <pc:sldMk cId="1799765439" sldId="296"/>
            <ac:spMk id="3" creationId="{4434F603-763E-4434-B527-5A90137CA405}"/>
          </ac:spMkLst>
        </pc:spChg>
        <pc:graphicFrameChg chg="add del mod">
          <ac:chgData name="Les Promnitz" userId="e93bff6e-b761-45e8-a11b-a338d29a59e9" providerId="ADAL" clId="{D11361B0-4D78-47BB-8277-0A8DDB582475}" dt="2021-09-09T03:51:40.548" v="286" actId="478"/>
          <ac:graphicFrameMkLst>
            <pc:docMk/>
            <pc:sldMk cId="1799765439" sldId="296"/>
            <ac:graphicFrameMk id="2" creationId="{3E94F562-1A44-41EA-B972-BCB50F072961}"/>
          </ac:graphicFrameMkLst>
        </pc:graphicFrameChg>
        <pc:graphicFrameChg chg="add mod">
          <ac:chgData name="Les Promnitz" userId="e93bff6e-b761-45e8-a11b-a338d29a59e9" providerId="ADAL" clId="{D11361B0-4D78-47BB-8277-0A8DDB582475}" dt="2021-09-09T03:53:58.139" v="293" actId="1076"/>
          <ac:graphicFrameMkLst>
            <pc:docMk/>
            <pc:sldMk cId="1799765439" sldId="296"/>
            <ac:graphicFrameMk id="2" creationId="{CFCE91D2-2D90-45E8-B974-680162035AEA}"/>
          </ac:graphicFrameMkLst>
        </pc:graphicFrameChg>
        <pc:graphicFrameChg chg="add del mod">
          <ac:chgData name="Les Promnitz" userId="e93bff6e-b761-45e8-a11b-a338d29a59e9" providerId="ADAL" clId="{D11361B0-4D78-47BB-8277-0A8DDB582475}" dt="2021-09-09T03:52:39.692" v="289" actId="478"/>
          <ac:graphicFrameMkLst>
            <pc:docMk/>
            <pc:sldMk cId="1799765439" sldId="296"/>
            <ac:graphicFrameMk id="3" creationId="{A35F9422-DB91-43DF-9184-CE09E799C3AB}"/>
          </ac:graphicFrameMkLst>
        </pc:graphicFrameChg>
        <pc:graphicFrameChg chg="del mod">
          <ac:chgData name="Les Promnitz" userId="e93bff6e-b761-45e8-a11b-a338d29a59e9" providerId="ADAL" clId="{D11361B0-4D78-47BB-8277-0A8DDB582475}" dt="2021-09-07T23:19:51.342" v="276" actId="478"/>
          <ac:graphicFrameMkLst>
            <pc:docMk/>
            <pc:sldMk cId="1799765439" sldId="296"/>
            <ac:graphicFrameMk id="4" creationId="{E3247EA4-1507-4E1D-B210-788CDEDF0DF8}"/>
          </ac:graphicFrameMkLst>
        </pc:graphicFrameChg>
        <pc:graphicFrameChg chg="add del mod">
          <ac:chgData name="Les Promnitz" userId="e93bff6e-b761-45e8-a11b-a338d29a59e9" providerId="ADAL" clId="{D11361B0-4D78-47BB-8277-0A8DDB582475}" dt="2021-09-09T03:51:28.077" v="284" actId="478"/>
          <ac:graphicFrameMkLst>
            <pc:docMk/>
            <pc:sldMk cId="1799765439" sldId="296"/>
            <ac:graphicFrameMk id="5" creationId="{B489B2A0-3151-409F-B73E-E96F6F44C44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325A-52EC-4192-B332-82FB55FCA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2EEA6-C1C8-49FA-9B4A-D3D8D4510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20744-1032-4B55-A735-19AD8804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809EE-EC73-4F4D-B44C-84D2DC61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89C9-DB98-424F-B066-0859E36B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5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3593-B9B1-4238-90B3-1C16D061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346E0-0990-403C-A353-50E0CB1FE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1F174-3725-457C-B13E-C9C578E1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02B8-3D20-4FA5-8050-2DD26CF0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56F8C-678B-48CA-9D12-45BEA72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11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160D15-2486-4E84-826A-515B5CE5C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0F89E-FCAB-4578-8AE0-9A1E90AFE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0374-FB5E-4A34-ADB1-ED079BDC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52189-F2E3-4F0E-AF5E-7515B1AA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A9FCA-4050-4F45-91D5-D60FD6B6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33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DE40-6A1F-41A6-8A2B-18C385F3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BE05-2534-476C-A614-87843958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72D4D-4142-422E-AF6D-42EE1A24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57464-ED48-4FF0-B331-1285669E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6547-0A43-4D12-A1F8-7AD0AF3F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34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DC1E-3C2B-4034-9342-BA3EA970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A8394-7E01-480B-AC9D-717FEEF5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E644-A84C-47FE-9F8B-369AEE7B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17C0-9E16-4B83-986E-55E191C1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F40E-367F-470C-A5BF-39792F5C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4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DC08-1855-4986-893E-D88CD6DF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6B43-FED8-4728-B6E9-D9ADEA437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8EC7A-21AA-47DE-9A67-91F6411E7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1E402-9F95-49EE-B01F-96AB4FB9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6B2E4-0F52-4046-AB1F-5AF9B687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7DBEC-F40F-4527-9349-8DF8F779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03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A117-F16E-4405-8736-E56713A5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F6291-0D6D-42DA-B0A6-D8A9A165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C3E8B-EB0E-43CA-B3F2-5E5CF034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C9710-5649-449B-9D2C-20A7F3795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780D3-7531-45E1-ADD5-76BAA150E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A0D09-0FB7-4561-866B-1F552202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843FF-FB5A-41D1-8662-C561DED0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D80FB-06EB-4204-8D3B-676B4ED7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26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CFD8-8E7B-466C-B6C1-19AC26F7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52EE6-C93E-4209-B289-44108A20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A2E32-99CC-42C9-B10A-AB88027E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12AE7-C627-49D0-B3EB-E9632183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16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E757F-03BA-4A86-948E-B63709A4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BE59C-FFE6-4414-904E-D16C17CA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937EF-D81B-42EE-9949-72488606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42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25DF-A207-4EB2-A036-24207635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2438A-9761-46BE-A869-CF0C4BB3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7F7B3-ECD9-40E5-8A38-694578A0C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13BF0-9570-42E3-86AE-55B6D03C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92527-0ADA-414A-8515-AF7A8B9D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C3E62-A8E3-49E5-84C6-0563B298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09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1F15-3CF2-42C5-B869-3BC8A9B8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66FF7-C8C7-4D18-81F0-2DFBEA43F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ECBDA-5069-4316-9ACB-30B0786E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66213-75E8-4BA9-8EEB-C9988C3E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DE94E-5691-448D-B2DC-8E397F42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12D60-9C87-48A1-8CF2-C0623A2E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24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81713-06B1-452D-97E3-6E174F48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6D87-A85A-45A5-AA04-504BC24F6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D3C82-E7B2-438E-B9EC-323718EE5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E408-71FD-40CC-B2A9-E7A24456C52E}" type="datetimeFigureOut">
              <a:rPr lang="en-AU" smtClean="0"/>
              <a:t>9/09/2021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D312-A12B-40FE-9698-05242D0A0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7E10-27D1-4DA9-A843-D8B3D57D9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1B21-537F-49B3-AF5B-CB8AAE9967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80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1C924C-B8AE-4687-9D73-D0C835892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66823"/>
              </p:ext>
            </p:extLst>
          </p:nvPr>
        </p:nvGraphicFramePr>
        <p:xfrm>
          <a:off x="1926745" y="263618"/>
          <a:ext cx="8030987" cy="620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81C924C-B8AE-4687-9D73-D0C835892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6745" y="263618"/>
                        <a:ext cx="8030987" cy="620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371869"/>
      </p:ext>
    </p:extLst>
  </p:cSld>
  <p:clrMapOvr>
    <a:masterClrMapping/>
  </p:clrMapOvr>
  <p:transition spd="slow" advClick="0" advTm="4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8B82-9F1E-4206-929E-D1FB2F51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4F603-763E-4434-B527-5A90137C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247EA4-1507-4E1D-B210-788CDEDF0D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668779"/>
              </p:ext>
            </p:extLst>
          </p:nvPr>
        </p:nvGraphicFramePr>
        <p:xfrm>
          <a:off x="3196206" y="-229067"/>
          <a:ext cx="5721291" cy="9131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59" imgH="7543800" progId="AcroExch.Document.DC">
                  <p:embed/>
                </p:oleObj>
              </mc:Choice>
              <mc:Fallback>
                <p:oleObj name="Acrobat Document" r:id="rId2" imgW="5829059" imgH="75438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3247EA4-1507-4E1D-B210-788CDEDF0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6206" y="-229067"/>
                        <a:ext cx="5721291" cy="9131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74614"/>
      </p:ext>
    </p:extLst>
  </p:cSld>
  <p:clrMapOvr>
    <a:masterClrMapping/>
  </p:clrMapOvr>
  <p:transition spd="slow" advClick="0" advTm="6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FCE91D2-2D90-45E8-B974-680162035A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11193"/>
              </p:ext>
            </p:extLst>
          </p:nvPr>
        </p:nvGraphicFramePr>
        <p:xfrm>
          <a:off x="968671" y="-350377"/>
          <a:ext cx="10132315" cy="782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FCE91D2-2D90-45E8-B974-680162035A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8671" y="-350377"/>
                        <a:ext cx="10132315" cy="7829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765439"/>
      </p:ext>
    </p:extLst>
  </p:cSld>
  <p:clrMapOvr>
    <a:masterClrMapping/>
  </p:clrMapOvr>
  <p:transition spd="slow" advClick="0" advTm="6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06181D-E0DF-466E-8238-3BEBA115A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73085"/>
              </p:ext>
            </p:extLst>
          </p:nvPr>
        </p:nvGraphicFramePr>
        <p:xfrm>
          <a:off x="802547" y="-872456"/>
          <a:ext cx="10586906" cy="818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006181D-E0DF-466E-8238-3BEBA115A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2547" y="-872456"/>
                        <a:ext cx="10586906" cy="8180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639808"/>
      </p:ext>
    </p:extLst>
  </p:cSld>
  <p:clrMapOvr>
    <a:masterClrMapping/>
  </p:clrMapOvr>
  <p:transition spd="slow" advClick="0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EB00E2-91EF-445A-95C1-8E4E2A1CA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734558"/>
              </p:ext>
            </p:extLst>
          </p:nvPr>
        </p:nvGraphicFramePr>
        <p:xfrm>
          <a:off x="953527" y="-763398"/>
          <a:ext cx="10284946" cy="79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2EB00E2-91EF-445A-95C1-8E4E2A1CA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3527" y="-763398"/>
                        <a:ext cx="10284946" cy="7947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100301"/>
      </p:ext>
    </p:extLst>
  </p:cSld>
  <p:clrMapOvr>
    <a:masterClrMapping/>
  </p:clrMapOvr>
  <p:transition spd="slow" advClick="0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40260D-30CE-4A0F-8577-4E3E05C4D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84150"/>
              </p:ext>
            </p:extLst>
          </p:nvPr>
        </p:nvGraphicFramePr>
        <p:xfrm>
          <a:off x="441784" y="-1275127"/>
          <a:ext cx="11073540" cy="855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40260D-30CE-4A0F-8577-4E3E05C4D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784" y="-1275127"/>
                        <a:ext cx="11073540" cy="8556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85755"/>
      </p:ext>
    </p:extLst>
  </p:cSld>
  <p:clrMapOvr>
    <a:masterClrMapping/>
  </p:clrMapOvr>
  <p:transition spd="slow" advClick="0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9E68902-7723-4D82-A845-5ED0B180C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86801"/>
              </p:ext>
            </p:extLst>
          </p:nvPr>
        </p:nvGraphicFramePr>
        <p:xfrm>
          <a:off x="788914" y="-1"/>
          <a:ext cx="10234220" cy="790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9E68902-7723-4D82-A845-5ED0B180C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8914" y="-1"/>
                        <a:ext cx="10234220" cy="7908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588150"/>
      </p:ext>
    </p:extLst>
  </p:cSld>
  <p:clrMapOvr>
    <a:masterClrMapping/>
  </p:clrMapOvr>
  <p:transition spd="slow" advClick="0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CFDC63-EAF8-410F-A537-AF911CCB3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33662"/>
              </p:ext>
            </p:extLst>
          </p:nvPr>
        </p:nvGraphicFramePr>
        <p:xfrm>
          <a:off x="1292297" y="0"/>
          <a:ext cx="9453999" cy="73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8CFDC63-EAF8-410F-A537-AF911CCB3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2297" y="0"/>
                        <a:ext cx="9453999" cy="730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337069"/>
      </p:ext>
    </p:extLst>
  </p:cSld>
  <p:clrMapOvr>
    <a:masterClrMapping/>
  </p:clrMapOvr>
  <p:transition spd="slow" advClick="0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1C97A6C-A2EA-4A89-AF2D-CB7A651C8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55514"/>
              </p:ext>
            </p:extLst>
          </p:nvPr>
        </p:nvGraphicFramePr>
        <p:xfrm>
          <a:off x="1108322" y="-109057"/>
          <a:ext cx="9975355" cy="7708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1C97A6C-A2EA-4A89-AF2D-CB7A651C86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8322" y="-109057"/>
                        <a:ext cx="9975355" cy="7708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831212"/>
      </p:ext>
    </p:extLst>
  </p:cSld>
  <p:clrMapOvr>
    <a:masterClrMapping/>
  </p:clrMapOvr>
  <p:transition spd="slow" advClick="0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F0D4931-751F-4216-AC55-383B6B8E5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25934"/>
              </p:ext>
            </p:extLst>
          </p:nvPr>
        </p:nvGraphicFramePr>
        <p:xfrm>
          <a:off x="746971" y="74453"/>
          <a:ext cx="10712390" cy="827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F0D4931-751F-4216-AC55-383B6B8E5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971" y="74453"/>
                        <a:ext cx="10712390" cy="8277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447233"/>
      </p:ext>
    </p:extLst>
  </p:cSld>
  <p:clrMapOvr>
    <a:masterClrMapping/>
  </p:clrMapOvr>
  <p:transition spd="slow" advClick="0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5E8E03D-66E2-4DB8-A146-0517F4507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77535"/>
              </p:ext>
            </p:extLst>
          </p:nvPr>
        </p:nvGraphicFramePr>
        <p:xfrm>
          <a:off x="947987" y="-1"/>
          <a:ext cx="10511374" cy="81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5E8E03D-66E2-4DB8-A146-0517F4507C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7987" y="-1"/>
                        <a:ext cx="10511374" cy="81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807004"/>
      </p:ext>
    </p:extLst>
  </p:cSld>
  <p:clrMapOvr>
    <a:masterClrMapping/>
  </p:clrMapOvr>
  <p:transition spd="slow" advClick="0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B1D3-C668-4466-A114-B4B4E384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0C27-0EBC-477A-A25C-2D73F7B7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0DDFDF-4E21-4302-8554-47206711F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394763"/>
              </p:ext>
            </p:extLst>
          </p:nvPr>
        </p:nvGraphicFramePr>
        <p:xfrm>
          <a:off x="708502" y="-828460"/>
          <a:ext cx="11019307" cy="851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50DDFDF-4E21-4302-8554-47206711F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8502" y="-828460"/>
                        <a:ext cx="11019307" cy="851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43663"/>
      </p:ext>
    </p:extLst>
  </p:cSld>
  <p:clrMapOvr>
    <a:masterClrMapping/>
  </p:clrMapOvr>
  <p:transition spd="slow" advClick="0" advTm="4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DC2F223-4E44-425C-969B-14F100138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6061"/>
              </p:ext>
            </p:extLst>
          </p:nvPr>
        </p:nvGraphicFramePr>
        <p:xfrm>
          <a:off x="829622" y="0"/>
          <a:ext cx="10755574" cy="83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DC2F223-4E44-425C-969B-14F100138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9622" y="0"/>
                        <a:ext cx="10755574" cy="831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741548"/>
      </p:ext>
    </p:extLst>
  </p:cSld>
  <p:clrMapOvr>
    <a:masterClrMapping/>
  </p:clrMapOvr>
  <p:transition spd="slow" advClick="0"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DCC2F1F-C978-4611-B70E-67CEC5DBE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728502"/>
              </p:ext>
            </p:extLst>
          </p:nvPr>
        </p:nvGraphicFramePr>
        <p:xfrm>
          <a:off x="3482596" y="-306540"/>
          <a:ext cx="5535569" cy="716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59" imgH="7543800" progId="AcroExch.Document.DC">
                  <p:embed/>
                </p:oleObj>
              </mc:Choice>
              <mc:Fallback>
                <p:oleObj name="Acrobat Document" r:id="rId2" imgW="5829059" imgH="75438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DCC2F1F-C978-4611-B70E-67CEC5DBE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2596" y="-306540"/>
                        <a:ext cx="5535569" cy="7164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1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F8B8055-922D-4B03-B83C-F9F9FCC5D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056418"/>
              </p:ext>
            </p:extLst>
          </p:nvPr>
        </p:nvGraphicFramePr>
        <p:xfrm>
          <a:off x="896276" y="-1182849"/>
          <a:ext cx="10210748" cy="789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F8B8055-922D-4B03-B83C-F9F9FCC5D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6276" y="-1182849"/>
                        <a:ext cx="10210748" cy="789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417465"/>
      </p:ext>
    </p:extLst>
  </p:cSld>
  <p:clrMapOvr>
    <a:masterClrMapping/>
  </p:clrMapOvr>
  <p:transition spd="slow" advClick="0" advTm="4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891B4F7-24FA-4113-B4CD-E4189847A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58444"/>
              </p:ext>
            </p:extLst>
          </p:nvPr>
        </p:nvGraphicFramePr>
        <p:xfrm>
          <a:off x="594491" y="-1241572"/>
          <a:ext cx="11217208" cy="866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891B4F7-24FA-4113-B4CD-E4189847A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4491" y="-1241572"/>
                        <a:ext cx="11217208" cy="8667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657570"/>
      </p:ext>
    </p:extLst>
  </p:cSld>
  <p:clrMapOvr>
    <a:masterClrMapping/>
  </p:clrMapOvr>
  <p:transition spd="slow" advClick="0" advTm="4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E5D44E-2BCE-449B-98BC-FD1752200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25439"/>
              </p:ext>
            </p:extLst>
          </p:nvPr>
        </p:nvGraphicFramePr>
        <p:xfrm>
          <a:off x="1038194" y="-788566"/>
          <a:ext cx="10115611" cy="781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E5D44E-2BCE-449B-98BC-FD1752200A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8194" y="-788566"/>
                        <a:ext cx="10115611" cy="781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530343"/>
      </p:ext>
    </p:extLst>
  </p:cSld>
  <p:clrMapOvr>
    <a:masterClrMapping/>
  </p:clrMapOvr>
  <p:transition spd="slow" advClick="0" advTm="4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A90A29F-2DC3-4023-8BC3-051CDD5B8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976318"/>
              </p:ext>
            </p:extLst>
          </p:nvPr>
        </p:nvGraphicFramePr>
        <p:xfrm>
          <a:off x="855312" y="0"/>
          <a:ext cx="10486603" cy="810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A90A29F-2DC3-4023-8BC3-051CDD5B8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5312" y="0"/>
                        <a:ext cx="10486603" cy="8103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523512"/>
      </p:ext>
    </p:extLst>
  </p:cSld>
  <p:clrMapOvr>
    <a:masterClrMapping/>
  </p:clrMapOvr>
  <p:transition spd="slow" advClick="0" advTm="400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1BC6FF9-113B-428F-BDC7-FDA173F5A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134134"/>
              </p:ext>
            </p:extLst>
          </p:nvPr>
        </p:nvGraphicFramePr>
        <p:xfrm>
          <a:off x="839278" y="-1"/>
          <a:ext cx="10552972" cy="815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1BC6FF9-113B-428F-BDC7-FDA173F5A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9278" y="-1"/>
                        <a:ext cx="10552972" cy="815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205525"/>
      </p:ext>
    </p:extLst>
  </p:cSld>
  <p:clrMapOvr>
    <a:masterClrMapping/>
  </p:clrMapOvr>
  <p:transition spd="slow" advClick="0" advTm="4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01A9D7-DCDE-4F1A-B8B2-6290BD953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69876"/>
              </p:ext>
            </p:extLst>
          </p:nvPr>
        </p:nvGraphicFramePr>
        <p:xfrm>
          <a:off x="553339" y="0"/>
          <a:ext cx="10889244" cy="841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101A9D7-DCDE-4F1A-B8B2-6290BD953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339" y="0"/>
                        <a:ext cx="10889244" cy="841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653739"/>
      </p:ext>
    </p:extLst>
  </p:cSld>
  <p:clrMapOvr>
    <a:masterClrMapping/>
  </p:clrMapOvr>
  <p:transition spd="slow" advClick="0" advTm="400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F73504-851B-483B-88C4-B318725CB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89593"/>
              </p:ext>
            </p:extLst>
          </p:nvPr>
        </p:nvGraphicFramePr>
        <p:xfrm>
          <a:off x="587012" y="0"/>
          <a:ext cx="10805238" cy="834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7F73504-851B-483B-88C4-B318725CB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7012" y="0"/>
                        <a:ext cx="10805238" cy="834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49467"/>
      </p:ext>
    </p:extLst>
  </p:cSld>
  <p:clrMapOvr>
    <a:masterClrMapping/>
  </p:clrMapOvr>
  <p:transition spd="slow" advClick="0" advTm="4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CCEFBD-CDC7-424D-AFB9-391238F93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29097"/>
              </p:ext>
            </p:extLst>
          </p:nvPr>
        </p:nvGraphicFramePr>
        <p:xfrm>
          <a:off x="671119" y="-1"/>
          <a:ext cx="10888909" cy="841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4CCEFBD-CDC7-424D-AFB9-391238F93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1119" y="-1"/>
                        <a:ext cx="10888909" cy="8414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19445"/>
      </p:ext>
    </p:extLst>
  </p:cSld>
  <p:clrMapOvr>
    <a:masterClrMapping/>
  </p:clrMapOvr>
  <p:transition spd="slow" advClick="0" advTm="4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F0BA-7168-4B0C-9AF1-967E4DD8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E36C-192F-455E-9205-4DC20A4E1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A042FD-46C3-4787-9950-78A339621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2322"/>
              </p:ext>
            </p:extLst>
          </p:nvPr>
        </p:nvGraphicFramePr>
        <p:xfrm>
          <a:off x="1400263" y="-206346"/>
          <a:ext cx="9715150" cy="750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7A042FD-46C3-4787-9950-78A339621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0263" y="-206346"/>
                        <a:ext cx="9715150" cy="7507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562573"/>
      </p:ext>
    </p:extLst>
  </p:cSld>
  <p:clrMapOvr>
    <a:masterClrMapping/>
  </p:clrMapOvr>
  <p:transition spd="slow" advClick="0" advTm="4000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0CF0BD4-D0B3-479E-A7AE-E10685A54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6573"/>
              </p:ext>
            </p:extLst>
          </p:nvPr>
        </p:nvGraphicFramePr>
        <p:xfrm>
          <a:off x="3000637" y="-100565"/>
          <a:ext cx="6190726" cy="801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59" imgH="7543800" progId="AcroExch.Document.DC">
                  <p:embed/>
                </p:oleObj>
              </mc:Choice>
              <mc:Fallback>
                <p:oleObj name="Acrobat Document" r:id="rId2" imgW="5829059" imgH="75438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0CF0BD4-D0B3-479E-A7AE-E10685A54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0637" y="-100565"/>
                        <a:ext cx="6190726" cy="801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520345"/>
      </p:ext>
    </p:extLst>
  </p:cSld>
  <p:clrMapOvr>
    <a:masterClrMapping/>
  </p:clrMapOvr>
  <p:transition spd="slow" advClick="0" advTm="6000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2EAFAD9-DDD7-40AA-87D7-B64FD4682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26506"/>
              </p:ext>
            </p:extLst>
          </p:nvPr>
        </p:nvGraphicFramePr>
        <p:xfrm>
          <a:off x="760668" y="-1199627"/>
          <a:ext cx="10670664" cy="824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2EAFAD9-DDD7-40AA-87D7-B64FD46823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0668" y="-1199627"/>
                        <a:ext cx="10670664" cy="824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334230"/>
      </p:ext>
    </p:extLst>
  </p:cSld>
  <p:clrMapOvr>
    <a:masterClrMapping/>
  </p:clrMapOvr>
  <p:transition spd="slow" advClick="0" advTm="400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E8145A0-9CBD-4E2F-B1A9-7DEE25B92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06336"/>
              </p:ext>
            </p:extLst>
          </p:nvPr>
        </p:nvGraphicFramePr>
        <p:xfrm>
          <a:off x="528128" y="-1511074"/>
          <a:ext cx="10830566" cy="8369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E8145A0-9CBD-4E2F-B1A9-7DEE25B92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128" y="-1511074"/>
                        <a:ext cx="10830566" cy="8369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993102"/>
      </p:ext>
    </p:extLst>
  </p:cSld>
  <p:clrMapOvr>
    <a:masterClrMapping/>
  </p:clrMapOvr>
  <p:transition spd="slow" advClick="0" advTm="400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1FFADDF-7CF1-476E-B271-F4B040754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886795"/>
              </p:ext>
            </p:extLst>
          </p:nvPr>
        </p:nvGraphicFramePr>
        <p:xfrm>
          <a:off x="595560" y="-1431894"/>
          <a:ext cx="10885514" cy="841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1FFADDF-7CF1-476E-B271-F4B040754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5560" y="-1431894"/>
                        <a:ext cx="10885514" cy="8411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927940"/>
      </p:ext>
    </p:extLst>
  </p:cSld>
  <p:clrMapOvr>
    <a:masterClrMapping/>
  </p:clrMapOvr>
  <p:transition spd="slow" advClick="0" advTm="400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0340575-5CF0-4CAF-8F85-13190503E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35930"/>
              </p:ext>
            </p:extLst>
          </p:nvPr>
        </p:nvGraphicFramePr>
        <p:xfrm>
          <a:off x="838256" y="0"/>
          <a:ext cx="10553993" cy="815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0340575-5CF0-4CAF-8F85-13190503E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56" y="0"/>
                        <a:ext cx="10553993" cy="815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481995"/>
      </p:ext>
    </p:extLst>
  </p:cSld>
  <p:clrMapOvr>
    <a:masterClrMapping/>
  </p:clrMapOvr>
  <p:transition spd="slow" advClick="0" advTm="4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FF0A665-6D32-4736-82C4-9BAB2477C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96085"/>
              </p:ext>
            </p:extLst>
          </p:nvPr>
        </p:nvGraphicFramePr>
        <p:xfrm>
          <a:off x="872571" y="-1"/>
          <a:ext cx="10528067" cy="81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FF0A665-6D32-4736-82C4-9BAB2477C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2571" y="-1"/>
                        <a:ext cx="10528067" cy="813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797751"/>
      </p:ext>
    </p:extLst>
  </p:cSld>
  <p:clrMapOvr>
    <a:masterClrMapping/>
  </p:clrMapOvr>
  <p:transition spd="slow" advClick="0" advTm="400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6C616C-9514-4EE6-9FA3-42AD31FD0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8590"/>
              </p:ext>
            </p:extLst>
          </p:nvPr>
        </p:nvGraphicFramePr>
        <p:xfrm>
          <a:off x="805168" y="58723"/>
          <a:ext cx="10452858" cy="807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6C616C-9514-4EE6-9FA3-42AD31FD0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5168" y="58723"/>
                        <a:ext cx="10452858" cy="8077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788089"/>
      </p:ext>
    </p:extLst>
  </p:cSld>
  <p:clrMapOvr>
    <a:masterClrMapping/>
  </p:clrMapOvr>
  <p:transition spd="slow" advClick="0" advTm="400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FA24C0-AFB3-49AD-BDB8-81EE61973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97732"/>
              </p:ext>
            </p:extLst>
          </p:nvPr>
        </p:nvGraphicFramePr>
        <p:xfrm>
          <a:off x="688260" y="-1"/>
          <a:ext cx="10720767" cy="828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FA24C0-AFB3-49AD-BDB8-81EE619734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8260" y="-1"/>
                        <a:ext cx="10720767" cy="828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697894"/>
      </p:ext>
    </p:extLst>
  </p:cSld>
  <p:clrMapOvr>
    <a:masterClrMapping/>
  </p:clrMapOvr>
  <p:transition spd="slow" advClick="0" advTm="4000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BA9324-68A1-48A3-B612-73FBFB694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60504"/>
              </p:ext>
            </p:extLst>
          </p:nvPr>
        </p:nvGraphicFramePr>
        <p:xfrm>
          <a:off x="718249" y="0"/>
          <a:ext cx="10755502" cy="831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7BA9324-68A1-48A3-B612-73FBFB694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249" y="0"/>
                        <a:ext cx="10755502" cy="8311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0168"/>
      </p:ext>
    </p:extLst>
  </p:cSld>
  <p:clrMapOvr>
    <a:masterClrMapping/>
  </p:clrMapOvr>
  <p:transition spd="slow" advClick="0" advTm="400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FCC609-4C79-4618-B310-3461FB9FD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02205"/>
              </p:ext>
            </p:extLst>
          </p:nvPr>
        </p:nvGraphicFramePr>
        <p:xfrm>
          <a:off x="2666869" y="-102190"/>
          <a:ext cx="6779135" cy="877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59" imgH="7543800" progId="AcroExch.Document.DC">
                  <p:embed/>
                </p:oleObj>
              </mc:Choice>
              <mc:Fallback>
                <p:oleObj name="Acrobat Document" r:id="rId2" imgW="5829059" imgH="75438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0FCC609-4C79-4618-B310-3461FB9FD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6869" y="-102190"/>
                        <a:ext cx="6779135" cy="877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774405"/>
      </p:ext>
    </p:extLst>
  </p:cSld>
  <p:clrMapOvr>
    <a:masterClrMapping/>
  </p:clrMapOvr>
  <p:transition spd="slow" advClick="0" advTm="6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E733-C323-402D-8B84-5F43E099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B351A-05E8-40FE-BDBA-ACC43BB1B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6FDB13-0E88-4607-B704-531433F95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55796"/>
              </p:ext>
            </p:extLst>
          </p:nvPr>
        </p:nvGraphicFramePr>
        <p:xfrm>
          <a:off x="531446" y="0"/>
          <a:ext cx="10902749" cy="842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6FDB13-0E88-4607-B704-531433F95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1446" y="0"/>
                        <a:ext cx="10902749" cy="8424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689700"/>
      </p:ext>
    </p:extLst>
  </p:cSld>
  <p:clrMapOvr>
    <a:masterClrMapping/>
  </p:clrMapOvr>
  <p:transition spd="slow" advClick="0" advTm="4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C0707-B060-4ADE-85EC-61580FF1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6F481-CA1A-4B4A-9FE3-5871E9FA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771DAE-AABF-49D9-B8D7-930691B32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983982"/>
              </p:ext>
            </p:extLst>
          </p:nvPr>
        </p:nvGraphicFramePr>
        <p:xfrm>
          <a:off x="655600" y="0"/>
          <a:ext cx="10828927" cy="8367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771DAE-AABF-49D9-B8D7-930691B32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5600" y="0"/>
                        <a:ext cx="10828927" cy="8367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905598"/>
      </p:ext>
    </p:extLst>
  </p:cSld>
  <p:clrMapOvr>
    <a:masterClrMapping/>
  </p:clrMapOvr>
  <p:transition spd="slow" advClick="0" advTm="4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A47B-C64D-4A1D-806E-E59E6F78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522F-E837-42B7-8444-15690DAD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3F9029-0D05-44D8-8CE3-F11030F48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4156"/>
              </p:ext>
            </p:extLst>
          </p:nvPr>
        </p:nvGraphicFramePr>
        <p:xfrm>
          <a:off x="663078" y="-1"/>
          <a:ext cx="10804672" cy="834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3F9029-0D05-44D8-8CE3-F11030F48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3078" y="-1"/>
                        <a:ext cx="10804672" cy="8349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707335"/>
      </p:ext>
    </p:extLst>
  </p:cSld>
  <p:clrMapOvr>
    <a:masterClrMapping/>
  </p:clrMapOvr>
  <p:transition spd="slow" advClick="0" advTm="4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ABDD-CB18-4EE2-9291-2B3313EA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C15E-DFDD-400F-AF01-62AB88AD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C3D8B8-DAFE-4C37-9126-6A40C46EB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52692"/>
              </p:ext>
            </p:extLst>
          </p:nvPr>
        </p:nvGraphicFramePr>
        <p:xfrm>
          <a:off x="722261" y="0"/>
          <a:ext cx="10720322" cy="828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C3D8B8-DAFE-4C37-9126-6A40C46EB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2261" y="0"/>
                        <a:ext cx="10720322" cy="8283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536183"/>
      </p:ext>
    </p:extLst>
  </p:cSld>
  <p:clrMapOvr>
    <a:masterClrMapping/>
  </p:clrMapOvr>
  <p:transition spd="slow" advClick="0" advTm="4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FFA8-C67A-4BC6-8D4C-EEDB2172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EE9C-3E1E-4207-A083-989E2D2D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32F593-9566-4367-B2C9-EB662AFD1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66309"/>
              </p:ext>
            </p:extLst>
          </p:nvPr>
        </p:nvGraphicFramePr>
        <p:xfrm>
          <a:off x="758416" y="0"/>
          <a:ext cx="10715208" cy="827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632F593-9566-4367-B2C9-EB662AFD1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8416" y="0"/>
                        <a:ext cx="10715208" cy="827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413145"/>
      </p:ext>
    </p:extLst>
  </p:cSld>
  <p:clrMapOvr>
    <a:masterClrMapping/>
  </p:clrMapOvr>
  <p:transition spd="slow" advClick="0" advTm="4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1231-ADB0-4F7D-86AD-5E3FA03E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3D760-74AE-4647-8C7C-819267BA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05FAF65-8049-4587-81ED-49CC8BF0F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58565"/>
              </p:ext>
            </p:extLst>
          </p:nvPr>
        </p:nvGraphicFramePr>
        <p:xfrm>
          <a:off x="717798" y="0"/>
          <a:ext cx="10699619" cy="826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11" imgH="5829300" progId="AcroExch.Document.DC">
                  <p:embed/>
                </p:oleObj>
              </mc:Choice>
              <mc:Fallback>
                <p:oleObj name="Acrobat Document" r:id="rId2" imgW="7543511" imgH="582930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05FAF65-8049-4587-81ED-49CC8BF0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7798" y="0"/>
                        <a:ext cx="10699619" cy="826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909839"/>
      </p:ext>
    </p:extLst>
  </p:cSld>
  <p:clrMapOvr>
    <a:masterClrMapping/>
  </p:clrMapOvr>
  <p:transition spd="slow" advClick="0" advTm="400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Acrobat Document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Promnitz</dc:creator>
  <cp:lastModifiedBy>Les Promnitz</cp:lastModifiedBy>
  <cp:revision>1</cp:revision>
  <dcterms:created xsi:type="dcterms:W3CDTF">2021-09-07T06:37:19Z</dcterms:created>
  <dcterms:modified xsi:type="dcterms:W3CDTF">2021-09-09T03:55:14Z</dcterms:modified>
</cp:coreProperties>
</file>