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21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C162-49DB-48F2-9E3D-DE66472BAE85}" type="datetimeFigureOut">
              <a:rPr lang="en-AU" smtClean="0"/>
              <a:pPr/>
              <a:t>15/03/2017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CA7E2-784F-456F-8E44-66CC484ED3A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uk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204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47002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63500" contourW="25400">
              <a:extrusionClr>
                <a:schemeClr val="bg2"/>
              </a:extrusionClr>
              <a:contourClr>
                <a:schemeClr val="bg2"/>
              </a:contourClr>
            </a:sp3d>
          </a:bodyPr>
          <a:lstStyle/>
          <a:p>
            <a:r>
              <a:rPr lang="en-AU" b="1" dirty="0">
                <a:solidFill>
                  <a:srgbClr val="990000"/>
                </a:solidFill>
                <a:effectLst>
                  <a:outerShdw blurRad="50800" dist="38100" algn="l" rotWithShape="0">
                    <a:schemeClr val="bg2">
                      <a:alpha val="40000"/>
                    </a:schemeClr>
                  </a:outerShdw>
                </a:effectLst>
              </a:rPr>
              <a:t>EMU PLAINS GLENMORE </a:t>
            </a:r>
            <a:r>
              <a:rPr lang="en-AU" b="1" dirty="0" smtClean="0">
                <a:solidFill>
                  <a:srgbClr val="990000"/>
                </a:solidFill>
                <a:effectLst>
                  <a:outerShdw blurRad="50800" dist="38100" algn="l" rotWithShape="0">
                    <a:schemeClr val="bg2">
                      <a:alpha val="40000"/>
                    </a:schemeClr>
                  </a:outerShdw>
                </a:effectLst>
              </a:rPr>
              <a:t>PARK LIONS JAFC</a:t>
            </a:r>
            <a:r>
              <a:rPr lang="en-AU" dirty="0">
                <a:solidFill>
                  <a:srgbClr val="990000"/>
                </a:solidFill>
                <a:effectLst>
                  <a:outerShdw blurRad="50800" dist="38100" algn="l" rotWithShape="0">
                    <a:schemeClr val="bg2">
                      <a:alpha val="40000"/>
                    </a:schemeClr>
                  </a:outerShdw>
                </a:effectLst>
              </a:rPr>
              <a:t/>
            </a:r>
            <a:br>
              <a:rPr lang="en-AU" dirty="0">
                <a:solidFill>
                  <a:srgbClr val="990000"/>
                </a:solidFill>
                <a:effectLst>
                  <a:outerShdw blurRad="50800" dist="38100" algn="l" rotWithShape="0">
                    <a:schemeClr val="bg2">
                      <a:alpha val="40000"/>
                    </a:schemeClr>
                  </a:outerShdw>
                </a:effectLst>
              </a:rPr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84976" cy="4824536"/>
          </a:xfrm>
        </p:spPr>
        <p:txBody>
          <a:bodyPr>
            <a:normAutofit/>
          </a:bodyPr>
          <a:lstStyle/>
          <a:p>
            <a:r>
              <a:rPr lang="en-AU" sz="4700" b="1" dirty="0" smtClean="0">
                <a:solidFill>
                  <a:schemeClr val="tx1">
                    <a:lumMod val="75000"/>
                  </a:schemeClr>
                </a:solidFill>
              </a:rPr>
              <a:t>2017 TRIVIA NIGHT</a:t>
            </a:r>
          </a:p>
          <a:p>
            <a:r>
              <a:rPr lang="en-AU" sz="2500" b="1" i="1" dirty="0" smtClean="0">
                <a:solidFill>
                  <a:srgbClr val="FFFFFF"/>
                </a:solidFill>
              </a:rPr>
              <a:t>Come join us for a great night and help raise money for the club</a:t>
            </a:r>
          </a:p>
          <a:p>
            <a:r>
              <a:rPr lang="en-AU" sz="2800" b="1" dirty="0" smtClean="0">
                <a:solidFill>
                  <a:srgbClr val="FFFFFF"/>
                </a:solidFill>
              </a:rPr>
              <a:t>on Friday 5th May @ Melrose Hall </a:t>
            </a:r>
            <a:br>
              <a:rPr lang="en-AU" sz="2800" b="1" dirty="0" smtClean="0">
                <a:solidFill>
                  <a:srgbClr val="FFFFFF"/>
                </a:solidFill>
              </a:rPr>
            </a:br>
            <a:r>
              <a:rPr lang="en-AU" sz="2800" b="1" dirty="0" smtClean="0">
                <a:solidFill>
                  <a:srgbClr val="FFFFFF"/>
                </a:solidFill>
              </a:rPr>
              <a:t>Time: 6:30pm for a 7pm start</a:t>
            </a:r>
          </a:p>
          <a:p>
            <a:endParaRPr lang="en-AU" sz="800" dirty="0" smtClean="0">
              <a:solidFill>
                <a:srgbClr val="FFFFFF"/>
              </a:solidFill>
            </a:endParaRPr>
          </a:p>
          <a:p>
            <a:r>
              <a:rPr lang="en-AU" sz="1800" dirty="0" smtClean="0">
                <a:solidFill>
                  <a:srgbClr val="FFFFFF"/>
                </a:solidFill>
              </a:rPr>
              <a:t>Get in early to book your table  (this event will sell out)</a:t>
            </a:r>
          </a:p>
          <a:p>
            <a:r>
              <a:rPr lang="en-AU" sz="1800" dirty="0" smtClean="0">
                <a:solidFill>
                  <a:srgbClr val="FFFFFF"/>
                </a:solidFill>
              </a:rPr>
              <a:t>Bookings can be made at Dukes or by contacting</a:t>
            </a:r>
          </a:p>
          <a:p>
            <a:r>
              <a:rPr lang="en-AU" sz="1800" dirty="0" smtClean="0">
                <a:solidFill>
                  <a:srgbClr val="FFFFFF"/>
                </a:solidFill>
              </a:rPr>
              <a:t>Brenda on 0422 888 787</a:t>
            </a:r>
          </a:p>
          <a:p>
            <a:pPr algn="r"/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Tickets are only $25 per person (10 per table)</a:t>
            </a:r>
          </a:p>
          <a:p>
            <a:pPr algn="r"/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Get your team tables together</a:t>
            </a:r>
          </a:p>
          <a:p>
            <a:pPr algn="r"/>
            <a:r>
              <a:rPr lang="en-AU" sz="1400" b="1" dirty="0" smtClean="0">
                <a:solidFill>
                  <a:schemeClr val="tx2">
                    <a:lumMod val="75000"/>
                  </a:schemeClr>
                </a:solidFill>
              </a:rPr>
              <a:t>Dinner is included - BYO Esky  - </a:t>
            </a:r>
            <a:r>
              <a:rPr lang="en-AU" sz="1400" b="1" smtClean="0">
                <a:solidFill>
                  <a:schemeClr val="tx2">
                    <a:lumMod val="75000"/>
                  </a:schemeClr>
                </a:solidFill>
              </a:rPr>
              <a:t>All </a:t>
            </a:r>
            <a:r>
              <a:rPr lang="en-AU" sz="1400" b="1" smtClean="0">
                <a:solidFill>
                  <a:schemeClr val="tx2">
                    <a:lumMod val="75000"/>
                  </a:schemeClr>
                </a:solidFill>
              </a:rPr>
              <a:t>Eskies </a:t>
            </a:r>
            <a:r>
              <a:rPr lang="en-AU" sz="1400" b="1" dirty="0" smtClean="0">
                <a:solidFill>
                  <a:schemeClr val="tx2">
                    <a:lumMod val="75000"/>
                  </a:schemeClr>
                </a:solidFill>
              </a:rPr>
              <a:t>will be charged a $10 entry fee </a:t>
            </a:r>
          </a:p>
        </p:txBody>
      </p:sp>
      <p:pic>
        <p:nvPicPr>
          <p:cNvPr id="5" name="Picture 4" descr="Emu-Plains-Glenmore-Park-Logo-WH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06" y="4653136"/>
            <a:ext cx="1897538" cy="21629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F81BD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EMU PLAINS GLENMORE PARK LIONS JAFC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 PLAINS GLENMORE PARK LIONS JAFC</dc:title>
  <dc:creator>Windows User</dc:creator>
  <cp:lastModifiedBy>Megan Hall</cp:lastModifiedBy>
  <cp:revision>17</cp:revision>
  <dcterms:created xsi:type="dcterms:W3CDTF">2016-01-22T10:43:43Z</dcterms:created>
  <dcterms:modified xsi:type="dcterms:W3CDTF">2017-03-14T23:13:05Z</dcterms:modified>
</cp:coreProperties>
</file>