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3" r:id="rId4"/>
    <p:sldId id="259" r:id="rId5"/>
    <p:sldId id="272" r:id="rId6"/>
    <p:sldId id="260" r:id="rId7"/>
    <p:sldId id="261" r:id="rId8"/>
    <p:sldId id="262" r:id="rId9"/>
    <p:sldId id="263" r:id="rId10"/>
    <p:sldId id="264" r:id="rId11"/>
    <p:sldId id="257" r:id="rId12"/>
    <p:sldId id="265" r:id="rId13"/>
    <p:sldId id="266"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2" d="100"/>
          <a:sy n="112" d="100"/>
        </p:scale>
        <p:origin x="-94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172675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817029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14752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686131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147736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3062465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187598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281811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4289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272916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E207C-6921-4E11-B307-0FDE9905586C}" type="datetimeFigureOut">
              <a:rPr lang="en-AU" smtClean="0"/>
              <a:pPr/>
              <a:t>29/02/2012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2939837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E207C-6921-4E11-B307-0FDE9905586C}" type="datetimeFigureOut">
              <a:rPr lang="en-AU" smtClean="0"/>
              <a:pPr/>
              <a:t>29/02/2012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0CC3F-ED91-44C8-A57F-C46926D8F8DF}" type="slidenum">
              <a:rPr lang="en-AU" smtClean="0"/>
              <a:pPr/>
              <a:t>‹#›</a:t>
            </a:fld>
            <a:endParaRPr lang="en-AU"/>
          </a:p>
        </p:txBody>
      </p:sp>
    </p:spTree>
    <p:extLst>
      <p:ext uri="{BB962C8B-B14F-4D97-AF65-F5344CB8AC3E}">
        <p14:creationId xmlns:p14="http://schemas.microsoft.com/office/powerpoint/2010/main" xmlns="" val="1366311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Effective Coaching</a:t>
            </a:r>
            <a:endParaRPr lang="en-AU" dirty="0"/>
          </a:p>
        </p:txBody>
      </p:sp>
      <p:sp>
        <p:nvSpPr>
          <p:cNvPr id="3" name="Subtitle 2"/>
          <p:cNvSpPr>
            <a:spLocks noGrp="1"/>
          </p:cNvSpPr>
          <p:nvPr>
            <p:ph type="subTitle" idx="1"/>
          </p:nvPr>
        </p:nvSpPr>
        <p:spPr/>
        <p:txBody>
          <a:bodyPr/>
          <a:lstStyle/>
          <a:p>
            <a:r>
              <a:rPr lang="en-AU" dirty="0" smtClean="0"/>
              <a:t>Andrew Jago</a:t>
            </a:r>
          </a:p>
          <a:p>
            <a:r>
              <a:rPr lang="en-AU" dirty="0" smtClean="0"/>
              <a:t>Calder Cannons</a:t>
            </a:r>
            <a:endParaRPr lang="en-AU" dirty="0"/>
          </a:p>
        </p:txBody>
      </p:sp>
    </p:spTree>
    <p:extLst>
      <p:ext uri="{BB962C8B-B14F-4D97-AF65-F5344CB8AC3E}">
        <p14:creationId xmlns:p14="http://schemas.microsoft.com/office/powerpoint/2010/main" xmlns="" val="67598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DEFINE SUCCESS?</a:t>
            </a:r>
            <a:endParaRPr lang="en-AU" dirty="0"/>
          </a:p>
        </p:txBody>
      </p:sp>
      <p:sp>
        <p:nvSpPr>
          <p:cNvPr id="3" name="Content Placeholder 2"/>
          <p:cNvSpPr>
            <a:spLocks noGrp="1"/>
          </p:cNvSpPr>
          <p:nvPr>
            <p:ph idx="1"/>
          </p:nvPr>
        </p:nvSpPr>
        <p:spPr/>
        <p:txBody>
          <a:bodyPr>
            <a:normAutofit fontScale="85000" lnSpcReduction="10000"/>
          </a:bodyPr>
          <a:lstStyle/>
          <a:p>
            <a:r>
              <a:rPr lang="en-US" dirty="0"/>
              <a:t>The team that wins the </a:t>
            </a:r>
            <a:r>
              <a:rPr lang="en-US" dirty="0" smtClean="0"/>
              <a:t>Grand Final </a:t>
            </a:r>
            <a:r>
              <a:rPr lang="en-US" dirty="0"/>
              <a:t>will be perceived as the most successful team. Interestingly enough, the teams that don't win feel very successful because the coach has been able to nurture the idea that success comes in other forms.</a:t>
            </a:r>
            <a:endParaRPr lang="en-AU" dirty="0"/>
          </a:p>
          <a:p>
            <a:r>
              <a:rPr lang="en-US" dirty="0"/>
              <a:t>This is where the coach can have a big impact on the chemistry of a team. If success can be defined in other ways, like making progress, giving effort, how much did we learn, or how much better were we at the end of the season than at the beginning, the coach will be teaching important life lessons to his/her athletes.</a:t>
            </a:r>
            <a:endParaRPr lang="en-AU" dirty="0"/>
          </a:p>
          <a:p>
            <a:endParaRPr lang="en-AU" dirty="0"/>
          </a:p>
        </p:txBody>
      </p:sp>
    </p:spTree>
    <p:extLst>
      <p:ext uri="{BB962C8B-B14F-4D97-AF65-F5344CB8AC3E}">
        <p14:creationId xmlns:p14="http://schemas.microsoft.com/office/powerpoint/2010/main" xmlns="" val="4140830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WILL PRACTICES AND GAMES BE </a:t>
            </a:r>
            <a:r>
              <a:rPr lang="en-US" dirty="0" smtClean="0"/>
              <a:t>ORGANISED</a:t>
            </a:r>
            <a:r>
              <a:rPr lang="en-US" dirty="0"/>
              <a:t>?</a:t>
            </a:r>
            <a:endParaRPr lang="en-AU" dirty="0"/>
          </a:p>
        </p:txBody>
      </p:sp>
      <p:sp>
        <p:nvSpPr>
          <p:cNvPr id="3" name="Content Placeholder 2"/>
          <p:cNvSpPr>
            <a:spLocks noGrp="1"/>
          </p:cNvSpPr>
          <p:nvPr>
            <p:ph idx="1"/>
          </p:nvPr>
        </p:nvSpPr>
        <p:spPr/>
        <p:txBody>
          <a:bodyPr>
            <a:normAutofit fontScale="77500" lnSpcReduction="20000"/>
          </a:bodyPr>
          <a:lstStyle/>
          <a:p>
            <a:r>
              <a:rPr lang="en-US" dirty="0"/>
              <a:t>Unprepared coaches have difficulty with teams. It doesn't take players long to figure out that a coach is unprepared. Coaches fully expect their players to be ready for practice. They expect players to have the proper equipment, be on time, and be ready to concentrate on the practice.</a:t>
            </a:r>
            <a:endParaRPr lang="en-AU" dirty="0"/>
          </a:p>
          <a:p>
            <a:r>
              <a:rPr lang="en-US" dirty="0"/>
              <a:t>Players have every right to expect the same from the coach. Coaches have to develop a system that they will use on a day-to-day basis. When a routine is established, players become more comfortable and more able to focus on the situation at hand.</a:t>
            </a:r>
            <a:endParaRPr lang="en-AU" dirty="0"/>
          </a:p>
          <a:p>
            <a:r>
              <a:rPr lang="en-US" dirty="0"/>
              <a:t>The same thing goes for game day. What is expected of all participants leading up to the game? What do coaches believe about playing time? Do you go into the game with a plan about playing time? </a:t>
            </a:r>
            <a:endParaRPr lang="en-AU" dirty="0"/>
          </a:p>
        </p:txBody>
      </p:sp>
    </p:spTree>
    <p:extLst>
      <p:ext uri="{BB962C8B-B14F-4D97-AF65-F5344CB8AC3E}">
        <p14:creationId xmlns:p14="http://schemas.microsoft.com/office/powerpoint/2010/main" xmlns="" val="13309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TEAM RULES AND </a:t>
            </a:r>
            <a:r>
              <a:rPr lang="en-US" dirty="0" smtClean="0"/>
              <a:t>CONSEQUENCES</a:t>
            </a:r>
            <a:endParaRPr lang="en-AU" dirty="0"/>
          </a:p>
        </p:txBody>
      </p:sp>
      <p:sp>
        <p:nvSpPr>
          <p:cNvPr id="3" name="Content Placeholder 2"/>
          <p:cNvSpPr>
            <a:spLocks noGrp="1"/>
          </p:cNvSpPr>
          <p:nvPr>
            <p:ph idx="1"/>
          </p:nvPr>
        </p:nvSpPr>
        <p:spPr/>
        <p:txBody>
          <a:bodyPr>
            <a:normAutofit fontScale="92500" lnSpcReduction="20000"/>
          </a:bodyPr>
          <a:lstStyle/>
          <a:p>
            <a:r>
              <a:rPr lang="en-US" dirty="0"/>
              <a:t>Team rules are important so that a structure is provided. This is another area where team input is helpful. Young athletes will "buy" into rules that they help establish.</a:t>
            </a:r>
            <a:endParaRPr lang="en-AU" dirty="0"/>
          </a:p>
          <a:p>
            <a:r>
              <a:rPr lang="en-US" dirty="0"/>
              <a:t>Developing hard-and-fast rules is difficult to do. When you make up rules, be sure that you are willing to enforce them and make sure to apply the consequences of rule breaking consistently to all players.</a:t>
            </a:r>
            <a:endParaRPr lang="en-AU" dirty="0"/>
          </a:p>
          <a:p>
            <a:r>
              <a:rPr lang="en-US" dirty="0"/>
              <a:t>Does the consequence have the same meaning to a star player as it would to a bench player?</a:t>
            </a:r>
            <a:endParaRPr lang="en-AU" dirty="0"/>
          </a:p>
          <a:p>
            <a:pPr marL="0" indent="0">
              <a:buNone/>
            </a:pPr>
            <a:endParaRPr lang="en-AU" dirty="0"/>
          </a:p>
        </p:txBody>
      </p:sp>
    </p:spTree>
    <p:extLst>
      <p:ext uri="{BB962C8B-B14F-4D97-AF65-F5344CB8AC3E}">
        <p14:creationId xmlns:p14="http://schemas.microsoft.com/office/powerpoint/2010/main" xmlns="" val="280579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440160"/>
          </a:xfrm>
        </p:spPr>
        <p:txBody>
          <a:bodyPr>
            <a:normAutofit fontScale="90000"/>
          </a:bodyPr>
          <a:lstStyle/>
          <a:p>
            <a:r>
              <a:rPr lang="en-US" dirty="0"/>
              <a:t>HOW WILL YOU COMMUNICATE YOUR PHILOSOPHY?</a:t>
            </a:r>
            <a:r>
              <a:rPr lang="en-AU" dirty="0"/>
              <a:t/>
            </a:r>
            <a:br>
              <a:rPr lang="en-AU" dirty="0"/>
            </a:br>
            <a:endParaRPr lang="en-AU" dirty="0"/>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xmlns="" val="2903184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Be approachable</a:t>
            </a:r>
            <a:endParaRPr lang="en-AU" dirty="0"/>
          </a:p>
        </p:txBody>
      </p:sp>
      <p:sp>
        <p:nvSpPr>
          <p:cNvPr id="3" name="Content Placeholder 2"/>
          <p:cNvSpPr>
            <a:spLocks noGrp="1"/>
          </p:cNvSpPr>
          <p:nvPr>
            <p:ph idx="1"/>
          </p:nvPr>
        </p:nvSpPr>
        <p:spPr/>
        <p:txBody>
          <a:bodyPr>
            <a:normAutofit/>
          </a:bodyPr>
          <a:lstStyle/>
          <a:p>
            <a:r>
              <a:rPr lang="en-AU" dirty="0"/>
              <a:t>Establish open lines of communication with your players. </a:t>
            </a:r>
            <a:endParaRPr lang="en-AU" dirty="0" smtClean="0"/>
          </a:p>
          <a:p>
            <a:r>
              <a:rPr lang="en-AU" dirty="0" smtClean="0"/>
              <a:t>Do you care about your athlete as a person?</a:t>
            </a:r>
            <a:endParaRPr lang="en-AU" dirty="0"/>
          </a:p>
        </p:txBody>
      </p:sp>
    </p:spTree>
    <p:extLst>
      <p:ext uri="{BB962C8B-B14F-4D97-AF65-F5344CB8AC3E}">
        <p14:creationId xmlns:p14="http://schemas.microsoft.com/office/powerpoint/2010/main" xmlns="" val="1198050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Be an active listener</a:t>
            </a:r>
            <a:endParaRPr lang="en-AU" dirty="0"/>
          </a:p>
        </p:txBody>
      </p:sp>
      <p:sp>
        <p:nvSpPr>
          <p:cNvPr id="3" name="Content Placeholder 2"/>
          <p:cNvSpPr>
            <a:spLocks noGrp="1"/>
          </p:cNvSpPr>
          <p:nvPr>
            <p:ph idx="1"/>
          </p:nvPr>
        </p:nvSpPr>
        <p:spPr/>
        <p:txBody>
          <a:bodyPr/>
          <a:lstStyle/>
          <a:p>
            <a:r>
              <a:rPr lang="en-AU" dirty="0"/>
              <a:t>Hearing what your athletes say and understanding them are distinctly different. </a:t>
            </a:r>
            <a:endParaRPr lang="en-AU" dirty="0" smtClean="0"/>
          </a:p>
          <a:p>
            <a:r>
              <a:rPr lang="en-AU" dirty="0" smtClean="0"/>
              <a:t>When </a:t>
            </a:r>
            <a:r>
              <a:rPr lang="en-AU" dirty="0"/>
              <a:t>in doubt, paraphrase what they say, so they know you are </a:t>
            </a:r>
            <a:r>
              <a:rPr lang="en-AU" dirty="0" smtClean="0"/>
              <a:t>listening</a:t>
            </a:r>
          </a:p>
          <a:p>
            <a:r>
              <a:rPr lang="en-AU" dirty="0" smtClean="0"/>
              <a:t>It </a:t>
            </a:r>
            <a:r>
              <a:rPr lang="en-AU" dirty="0"/>
              <a:t>helps athletes know you are listening and understand their concerns</a:t>
            </a:r>
          </a:p>
        </p:txBody>
      </p:sp>
    </p:spTree>
    <p:extLst>
      <p:ext uri="{BB962C8B-B14F-4D97-AF65-F5344CB8AC3E}">
        <p14:creationId xmlns:p14="http://schemas.microsoft.com/office/powerpoint/2010/main" xmlns="" val="103600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Define roles</a:t>
            </a:r>
            <a:endParaRPr lang="en-AU" dirty="0"/>
          </a:p>
        </p:txBody>
      </p:sp>
      <p:sp>
        <p:nvSpPr>
          <p:cNvPr id="3" name="Content Placeholder 2"/>
          <p:cNvSpPr>
            <a:spLocks noGrp="1"/>
          </p:cNvSpPr>
          <p:nvPr>
            <p:ph idx="1"/>
          </p:nvPr>
        </p:nvSpPr>
        <p:spPr/>
        <p:txBody>
          <a:bodyPr/>
          <a:lstStyle/>
          <a:p>
            <a:r>
              <a:rPr lang="en-AU" dirty="0"/>
              <a:t>Give every athlete a sense of how he or she fits into the big picture. By recognising the role each of your players contributes to the team, you give your athletes a sense of worth and achievement. You should instil in every team member a sense that they can improve their status by hard work and commitment</a:t>
            </a:r>
          </a:p>
        </p:txBody>
      </p:sp>
    </p:spTree>
    <p:extLst>
      <p:ext uri="{BB962C8B-B14F-4D97-AF65-F5344CB8AC3E}">
        <p14:creationId xmlns:p14="http://schemas.microsoft.com/office/powerpoint/2010/main" xmlns="" val="1186283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Set goals</a:t>
            </a:r>
            <a:endParaRPr lang="en-AU" dirty="0"/>
          </a:p>
        </p:txBody>
      </p:sp>
      <p:sp>
        <p:nvSpPr>
          <p:cNvPr id="3" name="Content Placeholder 2"/>
          <p:cNvSpPr>
            <a:spLocks noGrp="1"/>
          </p:cNvSpPr>
          <p:nvPr>
            <p:ph idx="1"/>
          </p:nvPr>
        </p:nvSpPr>
        <p:spPr/>
        <p:txBody>
          <a:bodyPr/>
          <a:lstStyle/>
          <a:p>
            <a:r>
              <a:rPr lang="en-AU" dirty="0"/>
              <a:t>Encourage your athletes to set realistic goals and communicate how to achieve them. Discuss the differences between individual and team goals and the need to sometimes sacrifice personal goals for team objectives. The ability to set goals with a sense of purpose is a life skill that will help your athletes beyond their sport. </a:t>
            </a:r>
          </a:p>
        </p:txBody>
      </p:sp>
    </p:spTree>
    <p:extLst>
      <p:ext uri="{BB962C8B-B14F-4D97-AF65-F5344CB8AC3E}">
        <p14:creationId xmlns:p14="http://schemas.microsoft.com/office/powerpoint/2010/main" xmlns="" val="1380998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Establish mutual trust</a:t>
            </a:r>
            <a:endParaRPr lang="en-AU" dirty="0"/>
          </a:p>
        </p:txBody>
      </p:sp>
      <p:sp>
        <p:nvSpPr>
          <p:cNvPr id="3" name="Content Placeholder 2"/>
          <p:cNvSpPr>
            <a:spLocks noGrp="1"/>
          </p:cNvSpPr>
          <p:nvPr>
            <p:ph idx="1"/>
          </p:nvPr>
        </p:nvSpPr>
        <p:spPr/>
        <p:txBody>
          <a:bodyPr>
            <a:normAutofit lnSpcReduction="10000"/>
          </a:bodyPr>
          <a:lstStyle/>
          <a:p>
            <a:r>
              <a:rPr lang="en-AU" dirty="0"/>
              <a:t>Positive relationships are built on mutual respect and trust. Your athletes must know that they can depend on you to be fair and positive, even in intense competition. Criticise behaviours or decision-making, but leave personality out of it. Criticism must be constructive, positive, consistent, and oriented around improving performance. None of your players will improve when made to feel worse about themselves</a:t>
            </a:r>
          </a:p>
        </p:txBody>
      </p:sp>
    </p:spTree>
    <p:extLst>
      <p:ext uri="{BB962C8B-B14F-4D97-AF65-F5344CB8AC3E}">
        <p14:creationId xmlns:p14="http://schemas.microsoft.com/office/powerpoint/2010/main" xmlns="" val="3624001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Communicate with a positive approach</a:t>
            </a:r>
            <a:endParaRPr lang="en-AU" dirty="0"/>
          </a:p>
        </p:txBody>
      </p:sp>
      <p:sp>
        <p:nvSpPr>
          <p:cNvPr id="3" name="Content Placeholder 2"/>
          <p:cNvSpPr>
            <a:spLocks noGrp="1"/>
          </p:cNvSpPr>
          <p:nvPr>
            <p:ph idx="1"/>
          </p:nvPr>
        </p:nvSpPr>
        <p:spPr/>
        <p:txBody>
          <a:bodyPr/>
          <a:lstStyle/>
          <a:p>
            <a:r>
              <a:rPr lang="en-AU" dirty="0"/>
              <a:t>When providing constructive feedback, think good, better, how.</a:t>
            </a:r>
          </a:p>
          <a:p>
            <a:r>
              <a:rPr lang="en-AU" dirty="0"/>
              <a:t>Good   — start with something they did correctly.</a:t>
            </a:r>
          </a:p>
          <a:p>
            <a:r>
              <a:rPr lang="en-AU" dirty="0"/>
              <a:t>Better   — give instructional feedback on how to get better.</a:t>
            </a:r>
          </a:p>
          <a:p>
            <a:r>
              <a:rPr lang="en-AU" dirty="0"/>
              <a:t>How   — finish with </a:t>
            </a:r>
            <a:r>
              <a:rPr lang="en-AU" dirty="0" smtClean="0"/>
              <a:t>instruction so </a:t>
            </a:r>
            <a:r>
              <a:rPr lang="en-AU" dirty="0"/>
              <a:t>they </a:t>
            </a:r>
            <a:r>
              <a:rPr lang="en-AU" dirty="0" smtClean="0"/>
              <a:t>know how to improve. </a:t>
            </a:r>
            <a:endParaRPr lang="en-AU" dirty="0"/>
          </a:p>
        </p:txBody>
      </p:sp>
    </p:spTree>
    <p:extLst>
      <p:ext uri="{BB962C8B-B14F-4D97-AF65-F5344CB8AC3E}">
        <p14:creationId xmlns:p14="http://schemas.microsoft.com/office/powerpoint/2010/main" xmlns="" val="77953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Tough Questions</a:t>
            </a:r>
            <a:endParaRPr lang="en-AU" dirty="0"/>
          </a:p>
        </p:txBody>
      </p:sp>
      <p:sp>
        <p:nvSpPr>
          <p:cNvPr id="3" name="Content Placeholder 2"/>
          <p:cNvSpPr>
            <a:spLocks noGrp="1"/>
          </p:cNvSpPr>
          <p:nvPr>
            <p:ph idx="1"/>
          </p:nvPr>
        </p:nvSpPr>
        <p:spPr/>
        <p:txBody>
          <a:bodyPr/>
          <a:lstStyle/>
          <a:p>
            <a:r>
              <a:rPr lang="en-AU" dirty="0" smtClean="0"/>
              <a:t>Why do I coach?</a:t>
            </a:r>
          </a:p>
          <a:p>
            <a:r>
              <a:rPr lang="en-AU" dirty="0" smtClean="0"/>
              <a:t>Am I coaching for the right reasons?</a:t>
            </a:r>
          </a:p>
          <a:p>
            <a:r>
              <a:rPr lang="en-AU" dirty="0" smtClean="0"/>
              <a:t>What are my goals as a coach?</a:t>
            </a:r>
          </a:p>
          <a:p>
            <a:r>
              <a:rPr lang="en-AU" dirty="0" smtClean="0"/>
              <a:t>Am I the best coach I could be?</a:t>
            </a:r>
          </a:p>
          <a:p>
            <a:r>
              <a:rPr lang="en-AU" dirty="0" smtClean="0"/>
              <a:t>What would make me better as a coach?</a:t>
            </a:r>
            <a:endParaRPr lang="en-AU" dirty="0"/>
          </a:p>
        </p:txBody>
      </p:sp>
    </p:spTree>
    <p:extLst>
      <p:ext uri="{BB962C8B-B14F-4D97-AF65-F5344CB8AC3E}">
        <p14:creationId xmlns:p14="http://schemas.microsoft.com/office/powerpoint/2010/main" xmlns="" val="4135008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Empower athletes</a:t>
            </a:r>
            <a:endParaRPr lang="en-AU" dirty="0"/>
          </a:p>
        </p:txBody>
      </p:sp>
      <p:sp>
        <p:nvSpPr>
          <p:cNvPr id="3" name="Content Placeholder 2"/>
          <p:cNvSpPr>
            <a:spLocks noGrp="1"/>
          </p:cNvSpPr>
          <p:nvPr>
            <p:ph idx="1"/>
          </p:nvPr>
        </p:nvSpPr>
        <p:spPr/>
        <p:txBody>
          <a:bodyPr>
            <a:normAutofit fontScale="92500" lnSpcReduction="20000"/>
          </a:bodyPr>
          <a:lstStyle/>
          <a:p>
            <a:r>
              <a:rPr lang="en-AU" dirty="0"/>
              <a:t>Within the context of a disciplined and structured environment, empower your athletes to make decisions and control various aspects of a game or competition. Thoroughly teach concepts with each athlete understanding his/her part. Then, charge your athletes to execute their part by making adjustments on the run and communicating problems with you. Responsibility and authority must go hand in hand. Avoid coaching a fear of failure into your methods of communication and encourage risk taking as an integral part of athletic competition. </a:t>
            </a:r>
          </a:p>
        </p:txBody>
      </p:sp>
    </p:spTree>
    <p:extLst>
      <p:ext uri="{BB962C8B-B14F-4D97-AF65-F5344CB8AC3E}">
        <p14:creationId xmlns:p14="http://schemas.microsoft.com/office/powerpoint/2010/main" xmlns="" val="4177223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Fuel athletes’ minds and bodies</a:t>
            </a:r>
            <a:endParaRPr lang="en-AU" dirty="0"/>
          </a:p>
        </p:txBody>
      </p:sp>
      <p:sp>
        <p:nvSpPr>
          <p:cNvPr id="3" name="Content Placeholder 2"/>
          <p:cNvSpPr>
            <a:spLocks noGrp="1"/>
          </p:cNvSpPr>
          <p:nvPr>
            <p:ph idx="1"/>
          </p:nvPr>
        </p:nvSpPr>
        <p:spPr/>
        <p:txBody>
          <a:bodyPr>
            <a:normAutofit lnSpcReduction="10000"/>
          </a:bodyPr>
          <a:lstStyle/>
          <a:p>
            <a:r>
              <a:rPr lang="en-AU" dirty="0"/>
              <a:t>Your athletes will not be able to perform mentally and physically without the proper foods and fluids. Educate athletes about food and fluid selections that focus on refuelling and rehydrating. Sports drinks offer athletes more than water because they replace fluids and electrolytes lost in sweat and put back carbohydrate energy. Properly fuelled athletes are able to perform at a higher level physically and mentally</a:t>
            </a:r>
          </a:p>
        </p:txBody>
      </p:sp>
    </p:spTree>
    <p:extLst>
      <p:ext uri="{BB962C8B-B14F-4D97-AF65-F5344CB8AC3E}">
        <p14:creationId xmlns:p14="http://schemas.microsoft.com/office/powerpoint/2010/main" xmlns="" val="2220339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Develop a communication plan</a:t>
            </a:r>
            <a:endParaRPr lang="en-AU" dirty="0"/>
          </a:p>
        </p:txBody>
      </p:sp>
      <p:sp>
        <p:nvSpPr>
          <p:cNvPr id="3" name="Content Placeholder 2"/>
          <p:cNvSpPr>
            <a:spLocks noGrp="1"/>
          </p:cNvSpPr>
          <p:nvPr>
            <p:ph idx="1"/>
          </p:nvPr>
        </p:nvSpPr>
        <p:spPr/>
        <p:txBody>
          <a:bodyPr>
            <a:normAutofit fontScale="92500" lnSpcReduction="20000"/>
          </a:bodyPr>
          <a:lstStyle/>
          <a:p>
            <a:r>
              <a:rPr lang="en-AU" dirty="0"/>
              <a:t>Plan for communication opportunities just as you plan for game structure. Opportunities for communication can be as simple as searching out an athlete after a difficult practice and asking if they understand the reasons for the criticisms given. Your athletes can only apply coaching guidance in so far as they understand what is desired of them. An excellent technique for developing lines of communications is a season-end interview. You can engage an athlete in ‘20 questions’ in a quiet environment so that they feel you are interested in them as a person. </a:t>
            </a:r>
          </a:p>
        </p:txBody>
      </p:sp>
    </p:spTree>
    <p:extLst>
      <p:ext uri="{BB962C8B-B14F-4D97-AF65-F5344CB8AC3E}">
        <p14:creationId xmlns:p14="http://schemas.microsoft.com/office/powerpoint/2010/main" xmlns="" val="35985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Use communication to improve teamwork</a:t>
            </a:r>
            <a:endParaRPr lang="en-AU" dirty="0"/>
          </a:p>
        </p:txBody>
      </p:sp>
      <p:sp>
        <p:nvSpPr>
          <p:cNvPr id="3" name="Content Placeholder 2"/>
          <p:cNvSpPr>
            <a:spLocks noGrp="1"/>
          </p:cNvSpPr>
          <p:nvPr>
            <p:ph idx="1"/>
          </p:nvPr>
        </p:nvSpPr>
        <p:spPr/>
        <p:txBody>
          <a:bodyPr>
            <a:normAutofit/>
          </a:bodyPr>
          <a:lstStyle/>
          <a:p>
            <a:r>
              <a:rPr lang="en-AU" dirty="0"/>
              <a:t>Effective communications — Clear, positive communications from coach to coach, coach to athlete, and athlete to athlete are essential in establishing the concept of ‘teamwork’. All team members and staff will clearly understand team goals and work toward the achievement of stated objectives.</a:t>
            </a:r>
          </a:p>
          <a:p>
            <a:pPr marL="0" indent="0">
              <a:buNone/>
            </a:pPr>
            <a:endParaRPr lang="en-AU" dirty="0"/>
          </a:p>
        </p:txBody>
      </p:sp>
    </p:spTree>
    <p:extLst>
      <p:ext uri="{BB962C8B-B14F-4D97-AF65-F5344CB8AC3E}">
        <p14:creationId xmlns:p14="http://schemas.microsoft.com/office/powerpoint/2010/main" xmlns="" val="138212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Coaching Philosophy</a:t>
            </a:r>
            <a:endParaRPr lang="en-AU" dirty="0"/>
          </a:p>
        </p:txBody>
      </p:sp>
      <p:sp>
        <p:nvSpPr>
          <p:cNvPr id="3" name="Content Placeholder 2"/>
          <p:cNvSpPr>
            <a:spLocks noGrp="1"/>
          </p:cNvSpPr>
          <p:nvPr>
            <p:ph idx="1"/>
          </p:nvPr>
        </p:nvSpPr>
        <p:spPr/>
        <p:txBody>
          <a:bodyPr/>
          <a:lstStyle/>
          <a:p>
            <a:r>
              <a:rPr lang="en-AU" dirty="0" smtClean="0"/>
              <a:t>What are your </a:t>
            </a:r>
          </a:p>
          <a:p>
            <a:pPr lvl="1"/>
            <a:r>
              <a:rPr lang="en-AU" dirty="0" smtClean="0"/>
              <a:t>Major objectives?</a:t>
            </a:r>
          </a:p>
          <a:p>
            <a:pPr lvl="1"/>
            <a:r>
              <a:rPr lang="en-AU" dirty="0" smtClean="0"/>
              <a:t>Beliefs or principles that will help you achieve your objectives?</a:t>
            </a:r>
            <a:endParaRPr lang="en-AU" dirty="0"/>
          </a:p>
        </p:txBody>
      </p:sp>
    </p:spTree>
    <p:extLst>
      <p:ext uri="{BB962C8B-B14F-4D97-AF65-F5344CB8AC3E}">
        <p14:creationId xmlns:p14="http://schemas.microsoft.com/office/powerpoint/2010/main" xmlns="" val="235498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Coaching Philosophy</a:t>
            </a:r>
            <a:endParaRPr lang="en-AU" dirty="0"/>
          </a:p>
        </p:txBody>
      </p:sp>
      <p:sp>
        <p:nvSpPr>
          <p:cNvPr id="3" name="Content Placeholder 2"/>
          <p:cNvSpPr>
            <a:spLocks noGrp="1"/>
          </p:cNvSpPr>
          <p:nvPr>
            <p:ph idx="1"/>
          </p:nvPr>
        </p:nvSpPr>
        <p:spPr/>
        <p:txBody>
          <a:bodyPr>
            <a:normAutofit lnSpcReduction="10000"/>
          </a:bodyPr>
          <a:lstStyle/>
          <a:p>
            <a:r>
              <a:rPr lang="en-AU" dirty="0" smtClean="0"/>
              <a:t>What do you want to accomplish?</a:t>
            </a:r>
          </a:p>
          <a:p>
            <a:r>
              <a:rPr lang="en-AU" dirty="0" smtClean="0"/>
              <a:t>What are your priorities?</a:t>
            </a:r>
          </a:p>
          <a:p>
            <a:r>
              <a:rPr lang="en-AU" dirty="0" smtClean="0"/>
              <a:t>What are the responsibilities?</a:t>
            </a:r>
          </a:p>
          <a:p>
            <a:r>
              <a:rPr lang="en-AU" dirty="0" smtClean="0"/>
              <a:t>What are your Teaching Methods?</a:t>
            </a:r>
          </a:p>
          <a:p>
            <a:r>
              <a:rPr lang="en-AU" dirty="0" smtClean="0"/>
              <a:t>How do you define success?</a:t>
            </a:r>
          </a:p>
          <a:p>
            <a:r>
              <a:rPr lang="en-AU" dirty="0" smtClean="0"/>
              <a:t>How will practise and games be organised?</a:t>
            </a:r>
          </a:p>
          <a:p>
            <a:r>
              <a:rPr lang="en-AU" dirty="0" smtClean="0"/>
              <a:t>Team Rules and consequences</a:t>
            </a:r>
          </a:p>
          <a:p>
            <a:r>
              <a:rPr lang="en-AU" dirty="0" smtClean="0"/>
              <a:t>How will you communicate your philosophy?</a:t>
            </a:r>
            <a:endParaRPr lang="en-AU" dirty="0"/>
          </a:p>
        </p:txBody>
      </p:sp>
    </p:spTree>
    <p:extLst>
      <p:ext uri="{BB962C8B-B14F-4D97-AF65-F5344CB8AC3E}">
        <p14:creationId xmlns:p14="http://schemas.microsoft.com/office/powerpoint/2010/main" xmlns="" val="1130843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Communication</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Be approachable</a:t>
            </a:r>
          </a:p>
          <a:p>
            <a:r>
              <a:rPr lang="en-AU" dirty="0" smtClean="0"/>
              <a:t>Be an active listener</a:t>
            </a:r>
          </a:p>
          <a:p>
            <a:r>
              <a:rPr lang="en-AU" dirty="0" smtClean="0"/>
              <a:t>Define roles</a:t>
            </a:r>
          </a:p>
          <a:p>
            <a:r>
              <a:rPr lang="en-AU" dirty="0" smtClean="0"/>
              <a:t>Set Goals</a:t>
            </a:r>
          </a:p>
          <a:p>
            <a:r>
              <a:rPr lang="en-AU" dirty="0" smtClean="0"/>
              <a:t>Establish mutual trust</a:t>
            </a:r>
          </a:p>
          <a:p>
            <a:r>
              <a:rPr lang="en-AU" dirty="0" smtClean="0"/>
              <a:t>Communicate with a positive approach</a:t>
            </a:r>
          </a:p>
          <a:p>
            <a:r>
              <a:rPr lang="en-AU" dirty="0" smtClean="0"/>
              <a:t>Empower athletes</a:t>
            </a:r>
          </a:p>
          <a:p>
            <a:r>
              <a:rPr lang="en-AU" dirty="0" smtClean="0"/>
              <a:t>Fuel athlete’s minds and bodies</a:t>
            </a:r>
          </a:p>
          <a:p>
            <a:r>
              <a:rPr lang="en-AU" dirty="0" smtClean="0"/>
              <a:t>Use communication to improve teamwork</a:t>
            </a:r>
            <a:endParaRPr lang="en-AU" dirty="0"/>
          </a:p>
        </p:txBody>
      </p:sp>
    </p:spTree>
    <p:extLst>
      <p:ext uri="{BB962C8B-B14F-4D97-AF65-F5344CB8AC3E}">
        <p14:creationId xmlns:p14="http://schemas.microsoft.com/office/powerpoint/2010/main" xmlns="" val="220322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 you want to accomplish?</a:t>
            </a:r>
            <a:endParaRPr lang="en-AU" dirty="0"/>
          </a:p>
        </p:txBody>
      </p:sp>
      <p:sp>
        <p:nvSpPr>
          <p:cNvPr id="3" name="Content Placeholder 2"/>
          <p:cNvSpPr>
            <a:spLocks noGrp="1"/>
          </p:cNvSpPr>
          <p:nvPr>
            <p:ph idx="1"/>
          </p:nvPr>
        </p:nvSpPr>
        <p:spPr/>
        <p:txBody>
          <a:bodyPr>
            <a:normAutofit/>
          </a:bodyPr>
          <a:lstStyle/>
          <a:p>
            <a:r>
              <a:rPr lang="en-US" dirty="0"/>
              <a:t>It is understandable that coaches at almost every level want to win contests. There is nothing wrong with wanting to win. </a:t>
            </a:r>
            <a:endParaRPr lang="en-US" dirty="0" smtClean="0"/>
          </a:p>
          <a:p>
            <a:r>
              <a:rPr lang="en-US" dirty="0" smtClean="0"/>
              <a:t>The </a:t>
            </a:r>
            <a:r>
              <a:rPr lang="en-US" dirty="0"/>
              <a:t>problem we run into is that wanting to win is not a clearly developed idea of accomplishment. </a:t>
            </a:r>
            <a:endParaRPr lang="en-US" dirty="0" smtClean="0"/>
          </a:p>
          <a:p>
            <a:r>
              <a:rPr lang="en-US" dirty="0" smtClean="0"/>
              <a:t>Coaches </a:t>
            </a:r>
            <a:r>
              <a:rPr lang="en-US" dirty="0"/>
              <a:t>have to think about the overall goal of </a:t>
            </a:r>
            <a:r>
              <a:rPr lang="en-US" dirty="0" smtClean="0"/>
              <a:t>athlete progress</a:t>
            </a:r>
            <a:r>
              <a:rPr lang="en-US" dirty="0"/>
              <a:t>. </a:t>
            </a:r>
            <a:endParaRPr lang="en-AU" dirty="0"/>
          </a:p>
        </p:txBody>
      </p:sp>
    </p:spTree>
    <p:extLst>
      <p:ext uri="{BB962C8B-B14F-4D97-AF65-F5344CB8AC3E}">
        <p14:creationId xmlns:p14="http://schemas.microsoft.com/office/powerpoint/2010/main" xmlns="" val="1989754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YOUR PRIORITIES?</a:t>
            </a:r>
            <a:endParaRPr lang="en-AU" dirty="0"/>
          </a:p>
        </p:txBody>
      </p:sp>
      <p:sp>
        <p:nvSpPr>
          <p:cNvPr id="3" name="Content Placeholder 2"/>
          <p:cNvSpPr>
            <a:spLocks noGrp="1"/>
          </p:cNvSpPr>
          <p:nvPr>
            <p:ph idx="1"/>
          </p:nvPr>
        </p:nvSpPr>
        <p:spPr/>
        <p:txBody>
          <a:bodyPr>
            <a:normAutofit/>
          </a:bodyPr>
          <a:lstStyle/>
          <a:p>
            <a:r>
              <a:rPr lang="en-US" dirty="0"/>
              <a:t>A reflection of your own priorities as a coach is absolutely necessary. The coach should decide what the most important aspects of team participation are.</a:t>
            </a:r>
            <a:endParaRPr lang="en-AU" dirty="0"/>
          </a:p>
          <a:p>
            <a:r>
              <a:rPr lang="en-US" dirty="0" smtClean="0"/>
              <a:t>The needs </a:t>
            </a:r>
            <a:r>
              <a:rPr lang="en-US" dirty="0"/>
              <a:t>of the athlete should be of the utmost consideration. </a:t>
            </a:r>
            <a:endParaRPr lang="en-US" dirty="0" smtClean="0"/>
          </a:p>
          <a:p>
            <a:r>
              <a:rPr lang="en-US" dirty="0" smtClean="0"/>
              <a:t>What </a:t>
            </a:r>
            <a:r>
              <a:rPr lang="en-US" dirty="0"/>
              <a:t>is the reason for playing sports? </a:t>
            </a:r>
            <a:endParaRPr lang="en-AU" dirty="0"/>
          </a:p>
        </p:txBody>
      </p:sp>
    </p:spTree>
    <p:extLst>
      <p:ext uri="{BB962C8B-B14F-4D97-AF65-F5344CB8AC3E}">
        <p14:creationId xmlns:p14="http://schemas.microsoft.com/office/powerpoint/2010/main" xmlns="" val="80242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RESPONSIBILITIES?</a:t>
            </a:r>
            <a:endParaRPr lang="en-AU" dirty="0"/>
          </a:p>
        </p:txBody>
      </p:sp>
      <p:sp>
        <p:nvSpPr>
          <p:cNvPr id="3" name="Content Placeholder 2"/>
          <p:cNvSpPr>
            <a:spLocks noGrp="1"/>
          </p:cNvSpPr>
          <p:nvPr>
            <p:ph idx="1"/>
          </p:nvPr>
        </p:nvSpPr>
        <p:spPr/>
        <p:txBody>
          <a:bodyPr>
            <a:normAutofit fontScale="92500" lnSpcReduction="20000"/>
          </a:bodyPr>
          <a:lstStyle/>
          <a:p>
            <a:r>
              <a:rPr lang="en-US" dirty="0" smtClean="0"/>
              <a:t>Clarification </a:t>
            </a:r>
            <a:r>
              <a:rPr lang="en-US" dirty="0"/>
              <a:t>will assist in player-coach and </a:t>
            </a:r>
            <a:r>
              <a:rPr lang="en-US" dirty="0" smtClean="0"/>
              <a:t>coach-staff </a:t>
            </a:r>
            <a:r>
              <a:rPr lang="en-US" dirty="0"/>
              <a:t>relations.</a:t>
            </a:r>
            <a:endParaRPr lang="en-AU" dirty="0"/>
          </a:p>
          <a:p>
            <a:r>
              <a:rPr lang="en-US" dirty="0"/>
              <a:t>It is important to think about what each constituent is responsible for. Clearly lay out the responsibilities of the coaching staff, players, and </a:t>
            </a:r>
            <a:r>
              <a:rPr lang="en-US" dirty="0" smtClean="0"/>
              <a:t>support staff. </a:t>
            </a:r>
            <a:r>
              <a:rPr lang="en-US" dirty="0"/>
              <a:t>Each party is important to the success of the team.</a:t>
            </a:r>
            <a:endParaRPr lang="en-AU" dirty="0"/>
          </a:p>
          <a:p>
            <a:r>
              <a:rPr lang="en-US" dirty="0"/>
              <a:t>Team chemistry can be undermined by any of the three groups involved. This is also a good time to clarify boundaries and appropriate ways to discuss issues with the coach.</a:t>
            </a:r>
            <a:endParaRPr lang="en-AU" dirty="0"/>
          </a:p>
        </p:txBody>
      </p:sp>
    </p:spTree>
    <p:extLst>
      <p:ext uri="{BB962C8B-B14F-4D97-AF65-F5344CB8AC3E}">
        <p14:creationId xmlns:p14="http://schemas.microsoft.com/office/powerpoint/2010/main" xmlns="" val="3890913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YOUR TEACHING METHODS?</a:t>
            </a:r>
            <a:endParaRPr lang="en-AU" dirty="0"/>
          </a:p>
        </p:txBody>
      </p:sp>
      <p:sp>
        <p:nvSpPr>
          <p:cNvPr id="3" name="Content Placeholder 2"/>
          <p:cNvSpPr>
            <a:spLocks noGrp="1"/>
          </p:cNvSpPr>
          <p:nvPr>
            <p:ph idx="1"/>
          </p:nvPr>
        </p:nvSpPr>
        <p:spPr/>
        <p:txBody>
          <a:bodyPr>
            <a:normAutofit fontScale="77500" lnSpcReduction="20000"/>
          </a:bodyPr>
          <a:lstStyle/>
          <a:p>
            <a:r>
              <a:rPr lang="en-US" dirty="0"/>
              <a:t>An often-overlooked part of coaching is the nuts and bolts of teaching movement skills. People learn best by doing things. As coaches, we want to communicate what we know. Unfortunately, when we start talking, players will only retain a fraction of what they hear.</a:t>
            </a:r>
            <a:endParaRPr lang="en-AU" dirty="0"/>
          </a:p>
          <a:p>
            <a:r>
              <a:rPr lang="en-US" dirty="0"/>
              <a:t>In teaching movement skills, we are better off having high levels of involvement in the development of the skill. Simply put, we learn best by actually performing the skill. The coach must consider the methodology of the coaching process. Careful consideration should be given to the way the skills are broken down and implemented in practice. Make sure that all skill work has direct relation to what may occur in game situations.</a:t>
            </a:r>
            <a:endParaRPr lang="en-AU" dirty="0"/>
          </a:p>
          <a:p>
            <a:endParaRPr lang="en-AU" dirty="0"/>
          </a:p>
        </p:txBody>
      </p:sp>
    </p:spTree>
    <p:extLst>
      <p:ext uri="{BB962C8B-B14F-4D97-AF65-F5344CB8AC3E}">
        <p14:creationId xmlns:p14="http://schemas.microsoft.com/office/powerpoint/2010/main" xmlns="" val="3096824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1451</Words>
  <Application>Microsoft Office PowerPoint</Application>
  <PresentationFormat>On-screen Show (4:3)</PresentationFormat>
  <Paragraphs>85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Effective Coaching</vt:lpstr>
      <vt:lpstr>Tough Questions</vt:lpstr>
      <vt:lpstr>Coaching Philosophy</vt:lpstr>
      <vt:lpstr>Coaching Philosophy</vt:lpstr>
      <vt:lpstr>Communication</vt:lpstr>
      <vt:lpstr>What do you want to accomplish?</vt:lpstr>
      <vt:lpstr>WHAT ARE YOUR PRIORITIES?</vt:lpstr>
      <vt:lpstr>WHAT ARE THE RESPONSIBILITIES?</vt:lpstr>
      <vt:lpstr>WHAT ARE YOUR TEACHING METHODS?</vt:lpstr>
      <vt:lpstr>HOW DO YOU DEFINE SUCCESS?</vt:lpstr>
      <vt:lpstr>HOW WILL PRACTICES AND GAMES BE ORGANISED?</vt:lpstr>
      <vt:lpstr>TEAM RULES AND CONSEQUENCES</vt:lpstr>
      <vt:lpstr>HOW WILL YOU COMMUNICATE YOUR PHILOSOPHY? </vt:lpstr>
      <vt:lpstr>Be approachable</vt:lpstr>
      <vt:lpstr>Be an active listener</vt:lpstr>
      <vt:lpstr>Define roles</vt:lpstr>
      <vt:lpstr>Set goals</vt:lpstr>
      <vt:lpstr>Establish mutual trust</vt:lpstr>
      <vt:lpstr>Communicate with a positive approach</vt:lpstr>
      <vt:lpstr>Empower athletes</vt:lpstr>
      <vt:lpstr>Fuel athletes’ minds and bodies</vt:lpstr>
      <vt:lpstr>Develop a communication plan</vt:lpstr>
      <vt:lpstr>Use communication to improve teamwork</vt:lpstr>
    </vt:vector>
  </TitlesOfParts>
  <Company>Victoria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Coaching</dc:title>
  <dc:creator>Victoria University</dc:creator>
  <cp:lastModifiedBy>Calder Cannons</cp:lastModifiedBy>
  <cp:revision>8</cp:revision>
  <dcterms:created xsi:type="dcterms:W3CDTF">2012-02-28T02:37:17Z</dcterms:created>
  <dcterms:modified xsi:type="dcterms:W3CDTF">2012-02-29T04:28:27Z</dcterms:modified>
</cp:coreProperties>
</file>