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9" r:id="rId5"/>
  </p:sldIdLst>
  <p:sldSz cx="9144000" cy="6858000" type="screen4x3"/>
  <p:notesSz cx="6858000" cy="9686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80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AU" dirty="0" smtClean="0"/>
              <a:t>Summary of Total </a:t>
            </a:r>
            <a:r>
              <a:rPr lang="en-AU" dirty="0"/>
              <a:t>Income </a:t>
            </a:r>
            <a:r>
              <a:rPr lang="en-AU" dirty="0" smtClean="0"/>
              <a:t>Break</a:t>
            </a:r>
            <a:r>
              <a:rPr lang="en-AU" baseline="0" dirty="0" smtClean="0"/>
              <a:t> up</a:t>
            </a:r>
            <a:r>
              <a:rPr lang="en-AU" dirty="0" smtClean="0"/>
              <a:t> for Season 2015</a:t>
            </a:r>
            <a:endParaRPr lang="en-AU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 Income $ 590,000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4"/>
            <c:bubble3D val="0"/>
            <c:spPr>
              <a:solidFill>
                <a:srgbClr val="FF0000"/>
              </a:solidFill>
            </c:spPr>
          </c:dPt>
          <c:dPt>
            <c:idx val="5"/>
            <c:bubble3D val="0"/>
            <c:spPr>
              <a:solidFill>
                <a:srgbClr val="00FF00"/>
              </a:solidFill>
            </c:spPr>
          </c:dPt>
          <c:dPt>
            <c:idx val="6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Sheet1!$A$2:$A$9</c:f>
              <c:strCache>
                <c:ptCount val="8"/>
                <c:pt idx="0">
                  <c:v>Canteen Sales</c:v>
                </c:pt>
                <c:pt idx="1">
                  <c:v>Club Functions</c:v>
                </c:pt>
                <c:pt idx="2">
                  <c:v>Donations</c:v>
                </c:pt>
                <c:pt idx="3">
                  <c:v>Sponsorship</c:v>
                </c:pt>
                <c:pt idx="4">
                  <c:v>Gate Receipts</c:v>
                </c:pt>
                <c:pt idx="5">
                  <c:v>Registration Fees</c:v>
                </c:pt>
                <c:pt idx="6">
                  <c:v>Memberships</c:v>
                </c:pt>
                <c:pt idx="7">
                  <c:v>Heritage Cup  Fees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85692</c:v>
                </c:pt>
                <c:pt idx="1">
                  <c:v>67595</c:v>
                </c:pt>
                <c:pt idx="2">
                  <c:v>82500</c:v>
                </c:pt>
                <c:pt idx="3">
                  <c:v>70117</c:v>
                </c:pt>
                <c:pt idx="4">
                  <c:v>10750</c:v>
                </c:pt>
                <c:pt idx="5">
                  <c:v>225099</c:v>
                </c:pt>
                <c:pt idx="6">
                  <c:v>8100</c:v>
                </c:pt>
                <c:pt idx="7">
                  <c:v>12790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AU" sz="2000" dirty="0" smtClean="0"/>
              <a:t>Summary of Total </a:t>
            </a:r>
            <a:r>
              <a:rPr lang="en-AU" sz="2000" dirty="0"/>
              <a:t>Expenditure </a:t>
            </a:r>
            <a:r>
              <a:rPr lang="en-AU" sz="2000" dirty="0" smtClean="0"/>
              <a:t>Break</a:t>
            </a:r>
            <a:r>
              <a:rPr lang="en-AU" sz="2000" baseline="0" dirty="0" smtClean="0"/>
              <a:t> up for Season 2015</a:t>
            </a:r>
            <a:endParaRPr lang="en-AU" sz="2000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 Expenditure $585,000</c:v>
                </c:pt>
              </c:strCache>
            </c:strRef>
          </c:tx>
          <c:dPt>
            <c:idx val="5"/>
            <c:bubble3D val="0"/>
            <c:spPr>
              <a:solidFill>
                <a:srgbClr val="FFFF00"/>
              </a:solidFill>
            </c:spPr>
          </c:dPt>
          <c:dPt>
            <c:idx val="7"/>
            <c:bubble3D val="0"/>
            <c:spPr>
              <a:solidFill>
                <a:srgbClr val="FF0000"/>
              </a:solidFill>
            </c:spPr>
          </c:dPt>
          <c:dPt>
            <c:idx val="8"/>
            <c:bubble3D val="0"/>
            <c:spPr>
              <a:solidFill>
                <a:srgbClr val="00FF00"/>
              </a:solidFill>
            </c:spPr>
          </c:dPt>
          <c:dPt>
            <c:idx val="11"/>
            <c:bubble3D val="0"/>
            <c:spPr>
              <a:solidFill>
                <a:srgbClr val="FF6699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Sheet1!$A$2:$A$13</c:f>
              <c:strCache>
                <c:ptCount val="12"/>
                <c:pt idx="0">
                  <c:v>Canteen Supplies</c:v>
                </c:pt>
                <c:pt idx="1">
                  <c:v>Club Functions</c:v>
                </c:pt>
                <c:pt idx="2">
                  <c:v>Ground Rentals</c:v>
                </c:pt>
                <c:pt idx="3">
                  <c:v>FFV Licence Fees &amp; Fines</c:v>
                </c:pt>
                <c:pt idx="4">
                  <c:v>Referees Fees</c:v>
                </c:pt>
                <c:pt idx="5">
                  <c:v>Players Fees</c:v>
                </c:pt>
                <c:pt idx="6">
                  <c:v>Technical Director</c:v>
                </c:pt>
                <c:pt idx="7">
                  <c:v>Coaches Fees</c:v>
                </c:pt>
                <c:pt idx="8">
                  <c:v>Trophies/Equipment/Kits</c:v>
                </c:pt>
                <c:pt idx="9">
                  <c:v>Bank Interest &amp; Fees</c:v>
                </c:pt>
                <c:pt idx="10">
                  <c:v>Physios</c:v>
                </c:pt>
                <c:pt idx="11">
                  <c:v>Other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27891</c:v>
                </c:pt>
                <c:pt idx="1">
                  <c:v>53181</c:v>
                </c:pt>
                <c:pt idx="2">
                  <c:v>27600</c:v>
                </c:pt>
                <c:pt idx="3">
                  <c:v>59670</c:v>
                </c:pt>
                <c:pt idx="4">
                  <c:v>15735</c:v>
                </c:pt>
                <c:pt idx="5">
                  <c:v>198000</c:v>
                </c:pt>
                <c:pt idx="6">
                  <c:v>19000</c:v>
                </c:pt>
                <c:pt idx="7">
                  <c:v>88000</c:v>
                </c:pt>
                <c:pt idx="8">
                  <c:v>75000</c:v>
                </c:pt>
                <c:pt idx="9">
                  <c:v>7466</c:v>
                </c:pt>
                <c:pt idx="10">
                  <c:v>8850</c:v>
                </c:pt>
                <c:pt idx="11">
                  <c:v>4607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5308377875068324"/>
          <c:y val="0.11846075630755266"/>
          <c:w val="0.33711830393679548"/>
          <c:h val="0.8815392436924471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72D4-EAA5-4AF9-B2D3-D4ABE370822C}" type="datetimeFigureOut">
              <a:rPr lang="en-AU" smtClean="0"/>
              <a:t>17/06/2016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1581-F516-4C10-BF95-169462494581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62359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72D4-EAA5-4AF9-B2D3-D4ABE370822C}" type="datetimeFigureOut">
              <a:rPr lang="en-AU" smtClean="0"/>
              <a:t>17/06/2016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1581-F516-4C10-BF95-169462494581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32442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72D4-EAA5-4AF9-B2D3-D4ABE370822C}" type="datetimeFigureOut">
              <a:rPr lang="en-AU" smtClean="0"/>
              <a:t>17/06/2016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1581-F516-4C10-BF95-169462494581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75243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72D4-EAA5-4AF9-B2D3-D4ABE370822C}" type="datetimeFigureOut">
              <a:rPr lang="en-AU" smtClean="0"/>
              <a:t>17/06/2016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1581-F516-4C10-BF95-169462494581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85786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72D4-EAA5-4AF9-B2D3-D4ABE370822C}" type="datetimeFigureOut">
              <a:rPr lang="en-AU" smtClean="0"/>
              <a:t>17/06/2016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1581-F516-4C10-BF95-169462494581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2470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72D4-EAA5-4AF9-B2D3-D4ABE370822C}" type="datetimeFigureOut">
              <a:rPr lang="en-AU" smtClean="0"/>
              <a:t>17/06/2016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1581-F516-4C10-BF95-169462494581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124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72D4-EAA5-4AF9-B2D3-D4ABE370822C}" type="datetimeFigureOut">
              <a:rPr lang="en-AU" smtClean="0"/>
              <a:t>17/06/2016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1581-F516-4C10-BF95-169462494581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41137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72D4-EAA5-4AF9-B2D3-D4ABE370822C}" type="datetimeFigureOut">
              <a:rPr lang="en-AU" smtClean="0"/>
              <a:t>17/06/2016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1581-F516-4C10-BF95-169462494581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16533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72D4-EAA5-4AF9-B2D3-D4ABE370822C}" type="datetimeFigureOut">
              <a:rPr lang="en-AU" smtClean="0"/>
              <a:t>17/06/2016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1581-F516-4C10-BF95-169462494581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21458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72D4-EAA5-4AF9-B2D3-D4ABE370822C}" type="datetimeFigureOut">
              <a:rPr lang="en-AU" smtClean="0"/>
              <a:t>17/06/2016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1581-F516-4C10-BF95-169462494581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71388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072D4-EAA5-4AF9-B2D3-D4ABE370822C}" type="datetimeFigureOut">
              <a:rPr lang="en-AU" smtClean="0"/>
              <a:t>17/06/2016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F1581-F516-4C10-BF95-169462494581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92814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072D4-EAA5-4AF9-B2D3-D4ABE370822C}" type="datetimeFigureOut">
              <a:rPr lang="en-AU" smtClean="0"/>
              <a:t>17/06/2016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F1581-F516-4C10-BF95-169462494581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66584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6378" y="37890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AU" sz="4900" b="1" dirty="0" smtClean="0"/>
              <a:t>Moreland Zebras Football Club. </a:t>
            </a:r>
            <a:br>
              <a:rPr lang="en-AU" sz="4900" b="1" dirty="0" smtClean="0"/>
            </a:br>
            <a:r>
              <a:rPr lang="en-AU" sz="4900" b="1" dirty="0"/>
              <a:t/>
            </a:r>
            <a:br>
              <a:rPr lang="en-AU" sz="4900" b="1" dirty="0"/>
            </a:br>
            <a:r>
              <a:rPr lang="en-AU" sz="3600" b="1" dirty="0" smtClean="0"/>
              <a:t>Review of season 2015</a:t>
            </a:r>
            <a:endParaRPr lang="en-AU" sz="3600" b="1" dirty="0"/>
          </a:p>
        </p:txBody>
      </p:sp>
      <p:pic>
        <p:nvPicPr>
          <p:cNvPr id="1026" name="Picture 10" descr="MorelandZebra_Logo_n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83568"/>
            <a:ext cx="1977380" cy="2671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831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smtClean="0"/>
              <a:t>Summary of Income.</a:t>
            </a:r>
            <a:endParaRPr lang="en-AU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4455534"/>
              </p:ext>
            </p:extLst>
          </p:nvPr>
        </p:nvGraphicFramePr>
        <p:xfrm>
          <a:off x="251520" y="1124744"/>
          <a:ext cx="8712968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159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b="1" dirty="0" smtClean="0"/>
              <a:t>Summary of Expenditure.</a:t>
            </a:r>
            <a:endParaRPr lang="en-AU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7547531"/>
              </p:ext>
            </p:extLst>
          </p:nvPr>
        </p:nvGraphicFramePr>
        <p:xfrm>
          <a:off x="107504" y="1124744"/>
          <a:ext cx="885698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109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372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31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Moreland Zebras Football Club.   Review of season 2015</vt:lpstr>
      <vt:lpstr>Summary of Income.</vt:lpstr>
      <vt:lpstr>Summary of Expenditure.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Moreland Zebras Football Club.   Review of season 2015</dc:title>
  <dc:creator>Rob</dc:creator>
  <cp:lastModifiedBy>Lou</cp:lastModifiedBy>
  <cp:revision>11</cp:revision>
  <cp:lastPrinted>2015-11-12T07:27:56Z</cp:lastPrinted>
  <dcterms:created xsi:type="dcterms:W3CDTF">2015-11-11T12:09:28Z</dcterms:created>
  <dcterms:modified xsi:type="dcterms:W3CDTF">2016-06-17T09:02:31Z</dcterms:modified>
</cp:coreProperties>
</file>