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4" r:id="rId2"/>
    <p:sldId id="283" r:id="rId3"/>
    <p:sldId id="282" r:id="rId4"/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6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78" r:id="rId28"/>
    <p:sldId id="280" r:id="rId29"/>
    <p:sldId id="28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44CF0-CBA0-4C0E-B7CF-D9A7481CBADD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C6C6E-76D2-476F-A624-6F65E380E24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757574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C6C6E-76D2-476F-A624-6F65E380E244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85501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BCB62-190C-4E3C-B057-7EE0D51FAD9A}" type="datetimeFigureOut">
              <a:rPr lang="en-AU" smtClean="0"/>
              <a:pPr/>
              <a:t>26/08/2013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DDBF9-A6DC-48FA-8F0E-5F6647D110C8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364" y="37170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AU" sz="5400" dirty="0" smtClean="0">
                <a:latin typeface="Book Antiqua" pitchFamily="18" charset="0"/>
                <a:cs typeface="Aharoni" pitchFamily="2" charset="-79"/>
              </a:rPr>
              <a:t>2013 </a:t>
            </a:r>
            <a:br>
              <a:rPr lang="en-AU" sz="5400" dirty="0" smtClean="0">
                <a:latin typeface="Book Antiqua" pitchFamily="18" charset="0"/>
                <a:cs typeface="Aharoni" pitchFamily="2" charset="-79"/>
              </a:rPr>
            </a:br>
            <a:r>
              <a:rPr lang="en-AU" sz="5400" dirty="0" smtClean="0">
                <a:latin typeface="Book Antiqua" pitchFamily="18" charset="0"/>
                <a:cs typeface="Aharoni" pitchFamily="2" charset="-79"/>
              </a:rPr>
              <a:t>ROOKIE OF THE YEAR</a:t>
            </a:r>
            <a:endParaRPr lang="en-AU" sz="5400" dirty="0">
              <a:latin typeface="Book Antiqua" pitchFamily="18" charset="0"/>
              <a:cs typeface="Aharoni" pitchFamily="2" charset="-79"/>
            </a:endParaRPr>
          </a:p>
        </p:txBody>
      </p:sp>
      <p:pic>
        <p:nvPicPr>
          <p:cNvPr id="4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908720"/>
            <a:ext cx="2429401" cy="194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Half Back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Brad Mackenzie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Winchelsea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Wing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Robbie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Simes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Geelong West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Centre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Derek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Fitzimmons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Wing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Travis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Fursland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Bell Post Hill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Half Forward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Jackson Macleod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Thomson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Centre Half Forward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Justin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Diblasio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Half Forward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Luke </a:t>
            </a:r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Van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Krieken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Forward Pocket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Sam Clark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Full Forward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Luke Forbes</a:t>
            </a:r>
            <a:b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</a:br>
            <a:r>
              <a:rPr lang="en-AU" sz="3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Thomson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Forward Pocket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Jesse Mawson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East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187"/>
            <a:ext cx="6347048" cy="778098"/>
          </a:xfrm>
        </p:spPr>
        <p:txBody>
          <a:bodyPr/>
          <a:lstStyle/>
          <a:p>
            <a:r>
              <a:rPr lang="en-AU" dirty="0" smtClean="0"/>
              <a:t>Nominees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528" y="4149080"/>
            <a:ext cx="5817840" cy="720080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Brent </a:t>
            </a:r>
            <a:r>
              <a:rPr lang="en-AU" dirty="0" err="1" smtClean="0"/>
              <a:t>Vermeulen</a:t>
            </a:r>
            <a:r>
              <a:rPr lang="en-AU" dirty="0" smtClean="0"/>
              <a:t> – Belmont Lions</a:t>
            </a:r>
            <a:endParaRPr lang="en-AU" dirty="0"/>
          </a:p>
        </p:txBody>
      </p:sp>
      <p:pic>
        <p:nvPicPr>
          <p:cNvPr id="4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188640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Belmont Lions Sports Club Football Clu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05064"/>
            <a:ext cx="952500" cy="1008112"/>
          </a:xfrm>
          <a:prstGeom prst="rect">
            <a:avLst/>
          </a:prstGeom>
          <a:noFill/>
        </p:spPr>
      </p:pic>
      <p:pic>
        <p:nvPicPr>
          <p:cNvPr id="2054" name="Picture 6" descr="Bannockburn Football and Netball Clu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780928"/>
            <a:ext cx="952500" cy="952500"/>
          </a:xfrm>
          <a:prstGeom prst="rect">
            <a:avLst/>
          </a:prstGeom>
          <a:noFill/>
        </p:spPr>
      </p:pic>
      <p:pic>
        <p:nvPicPr>
          <p:cNvPr id="2056" name="Picture 8" descr="Winchelsea Football and Netball Clu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1556792"/>
            <a:ext cx="952500" cy="952500"/>
          </a:xfrm>
          <a:prstGeom prst="rect">
            <a:avLst/>
          </a:prstGeom>
          <a:noFill/>
        </p:spPr>
      </p:pic>
      <p:pic>
        <p:nvPicPr>
          <p:cNvPr id="2058" name="Picture 10" descr="http://www-static2.spulsecdn.net/pics/00/00/23/29/232947_1_M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5369664"/>
            <a:ext cx="936102" cy="1155680"/>
          </a:xfrm>
          <a:prstGeom prst="rect">
            <a:avLst/>
          </a:prstGeom>
          <a:noFill/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2051720" y="1700808"/>
            <a:ext cx="4896544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Tavae</a:t>
            </a: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A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Sauni</a:t>
            </a: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Winchelsea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051720" y="2636912"/>
            <a:ext cx="5688632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Matt </a:t>
            </a:r>
            <a:r>
              <a:rPr kumimoji="0" lang="en-A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Tyquin</a:t>
            </a: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Bannockburn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Jack </a:t>
            </a:r>
            <a:r>
              <a:rPr kumimoji="0" lang="en-A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Brauman</a:t>
            </a: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Bannockburn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060104" y="5517232"/>
            <a:ext cx="560824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Blake Miller – North Geelong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Ruck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Jayden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Symes</a:t>
            </a:r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/>
            </a:r>
            <a:b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</a:br>
            <a:r>
              <a:rPr lang="en-AU" sz="3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Bell Post Hill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Ruck</a:t>
            </a:r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 Rover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Andrew Challis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East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653136"/>
            <a:ext cx="352839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Bell Post Hill</a:t>
            </a: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Rover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Kane Bonner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Winchelsea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653136"/>
            <a:ext cx="3528392" cy="12926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Interchange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Daniel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Kee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653136"/>
            <a:ext cx="3528392" cy="12926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Kane Bonner – W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Interchange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Robert Wood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Bell Post Hill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653136"/>
            <a:ext cx="3528392" cy="1908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Daniel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NG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Interchange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Nathan Lovell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Werribee Centrals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365104"/>
            <a:ext cx="3528392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Daniel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Robert Wood – BPH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962706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Interchange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Shane Tobin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Bell Post Hill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365104"/>
            <a:ext cx="3528392" cy="25237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Daniel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NG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Robert Wood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Nathan Lovell – WC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628800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Coach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Darren Ryan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365104"/>
            <a:ext cx="3528392" cy="28315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Daniel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– NG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Robert Wood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Nathan Lovell – WC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Shane Tobin – BPH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-36512" y="1628800"/>
            <a:ext cx="3635896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Captain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Derek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Fitzimmons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365104"/>
            <a:ext cx="3528392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</a:t>
            </a: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Daniel </a:t>
            </a:r>
            <a:r>
              <a:rPr lang="en-AU" sz="2000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– NG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Robert Wood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Nathan Lovell – WC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Shane Tobin 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– BPH</a:t>
            </a:r>
          </a:p>
          <a:p>
            <a:pPr>
              <a:tabLst>
                <a:tab pos="273050" algn="l"/>
              </a:tabLst>
            </a:pPr>
            <a:endParaRPr lang="en-AU" sz="2000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24808" y="6024475"/>
            <a:ext cx="237626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Coach</a:t>
            </a:r>
          </a:p>
          <a:p>
            <a:pPr algn="ctr"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Darren Ryan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76056" y="28529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78620" y="1616606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89582" y="1621508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Steve </a:t>
            </a:r>
            <a:r>
              <a:rPr lang="en-AU" sz="2000" b="1" dirty="0" err="1" smtClean="0">
                <a:solidFill>
                  <a:srgbClr val="C00000"/>
                </a:solidFill>
              </a:rPr>
              <a:t>Richerts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6056" y="592024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Forbes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9512" y="4365104"/>
            <a:ext cx="3528392" cy="28315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R:	Jayden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Symes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Andrew Challis – EG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Kane Bonner – W</a:t>
            </a:r>
          </a:p>
          <a:p>
            <a:pPr>
              <a:tabLst>
                <a:tab pos="273050" algn="l"/>
              </a:tabLst>
            </a:pPr>
            <a:endParaRPr lang="en-AU" sz="20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I:	Daniel </a:t>
            </a:r>
            <a:r>
              <a:rPr lang="en-AU" sz="2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Kee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– NG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Robert Wood – BPH</a:t>
            </a:r>
          </a:p>
          <a:p>
            <a:pPr>
              <a:tabLst>
                <a:tab pos="273050" algn="l"/>
              </a:tabLst>
            </a:pPr>
            <a:r>
              <a:rPr lang="en-AU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Nathan Lovell – WC</a:t>
            </a:r>
          </a:p>
          <a:p>
            <a:pPr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Shane Tobin – BPH</a:t>
            </a:r>
          </a:p>
          <a:p>
            <a:pPr>
              <a:tabLst>
                <a:tab pos="273050" algn="l"/>
              </a:tabLst>
            </a:pPr>
            <a:endParaRPr lang="en-A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1520" y="1340768"/>
            <a:ext cx="273630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Coach</a:t>
            </a:r>
          </a:p>
          <a:p>
            <a:pPr algn="ctr"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Darren Ryan</a:t>
            </a:r>
          </a:p>
          <a:p>
            <a:pPr algn="ctr">
              <a:tabLst>
                <a:tab pos="273050" algn="l"/>
              </a:tabLst>
            </a:pPr>
            <a:r>
              <a:rPr lang="en-A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North Geelong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04248" y="203181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Brad Mackenzie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Winchelsea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03848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Robbie Sims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Geelong West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6056" y="2852936"/>
            <a:ext cx="2232248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00B0F0"/>
                </a:solidFill>
              </a:rPr>
              <a:t>Captain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Derek </a:t>
            </a:r>
            <a:r>
              <a:rPr lang="en-AU" sz="2000" b="1" dirty="0" err="1" smtClean="0">
                <a:solidFill>
                  <a:srgbClr val="C00000"/>
                </a:solidFill>
              </a:rPr>
              <a:t>Fitzimmons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76256" y="303992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Travis </a:t>
            </a:r>
            <a:r>
              <a:rPr lang="en-AU" sz="2000" b="1" dirty="0" err="1" smtClean="0">
                <a:solidFill>
                  <a:srgbClr val="C00000"/>
                </a:solidFill>
              </a:rPr>
              <a:t>Fursland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16313" y="4048036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Jackson Macleod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Thomson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40052" y="4422773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Justin </a:t>
            </a:r>
            <a:r>
              <a:rPr lang="en-AU" sz="2000" b="1" dirty="0" err="1" smtClean="0">
                <a:solidFill>
                  <a:srgbClr val="C00000"/>
                </a:solidFill>
              </a:rPr>
              <a:t>Diblasio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04248" y="4077072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Luke </a:t>
            </a:r>
            <a:r>
              <a:rPr lang="en-AU" sz="2000" b="1" dirty="0" smtClean="0">
                <a:solidFill>
                  <a:srgbClr val="C00000"/>
                </a:solidFill>
              </a:rPr>
              <a:t>Van </a:t>
            </a:r>
            <a:r>
              <a:rPr lang="en-AU" sz="2000" b="1" dirty="0" err="1" smtClean="0">
                <a:solidFill>
                  <a:srgbClr val="C00000"/>
                </a:solidFill>
              </a:rPr>
              <a:t>Krieken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35896" y="50561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C00000"/>
                </a:solidFill>
              </a:rPr>
              <a:t>Sam Clark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72200" y="5085184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Jesse Mawson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" y="1350121"/>
            <a:ext cx="8229600" cy="1143000"/>
          </a:xfrm>
        </p:spPr>
        <p:txBody>
          <a:bodyPr/>
          <a:lstStyle/>
          <a:p>
            <a:r>
              <a:rPr lang="en-AU" dirty="0" smtClean="0"/>
              <a:t>2013 Rookie of The Year</a:t>
            </a:r>
            <a:endParaRPr lang="en-AU" dirty="0"/>
          </a:p>
        </p:txBody>
      </p:sp>
      <p:pic>
        <p:nvPicPr>
          <p:cNvPr id="4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7564" y="2496895"/>
            <a:ext cx="792088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 Antiqua" pitchFamily="18" charset="0"/>
              </a:rPr>
              <a:t>Matt </a:t>
            </a:r>
            <a:r>
              <a:rPr lang="en-AU" sz="6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Book Antiqua" pitchFamily="18" charset="0"/>
              </a:rPr>
              <a:t>Tyquin</a:t>
            </a:r>
            <a:endParaRPr lang="en-AU" sz="6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Book Antiqua" pitchFamily="18" charset="0"/>
            </a:endParaRPr>
          </a:p>
          <a:p>
            <a:pPr algn="ctr"/>
            <a:r>
              <a:rPr lang="en-AU" sz="40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 Antiqua" pitchFamily="18" charset="0"/>
              </a:rPr>
              <a:t>Bannockburn</a:t>
            </a:r>
            <a:endParaRPr lang="en-AU" sz="4000" dirty="0">
              <a:solidFill>
                <a:schemeClr val="bg2">
                  <a:lumMod val="40000"/>
                  <a:lumOff val="6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6" name="Picture 6" descr="Bannockburn Football and Netball Clu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437112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5730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AU" sz="5400" dirty="0" smtClean="0">
                <a:latin typeface="Book Antiqua" pitchFamily="18" charset="0"/>
                <a:cs typeface="Aharoni" pitchFamily="2" charset="-79"/>
              </a:rPr>
              <a:t>2013 </a:t>
            </a:r>
            <a:br>
              <a:rPr lang="en-AU" sz="5400" dirty="0" smtClean="0">
                <a:latin typeface="Book Antiqua" pitchFamily="18" charset="0"/>
                <a:cs typeface="Aharoni" pitchFamily="2" charset="-79"/>
              </a:rPr>
            </a:br>
            <a:r>
              <a:rPr lang="en-AU" sz="5400" dirty="0" smtClean="0">
                <a:latin typeface="Book Antiqua" pitchFamily="18" charset="0"/>
                <a:cs typeface="Aharoni" pitchFamily="2" charset="-79"/>
              </a:rPr>
              <a:t>TEAM OF THE YEAR</a:t>
            </a:r>
            <a:endParaRPr lang="en-AU" sz="5400" dirty="0">
              <a:latin typeface="Book Antiqua" pitchFamily="18" charset="0"/>
              <a:cs typeface="Aharoni" pitchFamily="2" charset="-79"/>
            </a:endParaRPr>
          </a:p>
        </p:txBody>
      </p:sp>
      <p:pic>
        <p:nvPicPr>
          <p:cNvPr id="4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268760"/>
            <a:ext cx="2157660" cy="172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rgbClr val="92D050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TextBox 21"/>
          <p:cNvSpPr txBox="1"/>
          <p:nvPr/>
        </p:nvSpPr>
        <p:spPr>
          <a:xfrm>
            <a:off x="251520" y="2132856"/>
            <a:ext cx="3096344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Back Pocket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Tom Parsons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Anakie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9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845600" y="44624"/>
            <a:ext cx="1862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2" name="TextBox 21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520" y="1962706"/>
            <a:ext cx="316835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Full Back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Darren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Mathisen</a:t>
            </a:r>
            <a:endParaRPr lang="en-AU" sz="3600" b="1" dirty="0" smtClean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North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2" name="TextBox 21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520" y="1962706"/>
            <a:ext cx="316835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Back Pocket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Cameron Addie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Bell Post Hill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261424" y="1962706"/>
            <a:ext cx="3168352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Half Back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Allan Johnson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East Geelong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19872" y="116632"/>
            <a:ext cx="5472608" cy="6669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5" name="Rectangle 4"/>
          <p:cNvSpPr/>
          <p:nvPr/>
        </p:nvSpPr>
        <p:spPr>
          <a:xfrm>
            <a:off x="5076056" y="2413856"/>
            <a:ext cx="2088232" cy="2000808"/>
          </a:xfrm>
          <a:prstGeom prst="rect">
            <a:avLst/>
          </a:prstGeom>
          <a:solidFill>
            <a:srgbClr val="92D05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 dirty="0">
              <a:solidFill>
                <a:srgbClr val="92D050"/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5724128" y="190736"/>
            <a:ext cx="864096" cy="815144"/>
            <a:chOff x="4427984" y="260648"/>
            <a:chExt cx="864096" cy="792088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 rot="10800000">
            <a:off x="5724128" y="5926223"/>
            <a:ext cx="864096" cy="815144"/>
            <a:chOff x="4427984" y="260648"/>
            <a:chExt cx="864096" cy="792088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031940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896036" y="656692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427984" y="1052736"/>
              <a:ext cx="8640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5940152" y="3154896"/>
            <a:ext cx="432048" cy="4446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u="sng"/>
          </a:p>
        </p:txBody>
      </p:sp>
      <p:sp>
        <p:nvSpPr>
          <p:cNvPr id="24" name="TextBox 23"/>
          <p:cNvSpPr txBox="1"/>
          <p:nvPr/>
        </p:nvSpPr>
        <p:spPr>
          <a:xfrm>
            <a:off x="0" y="1962706"/>
            <a:ext cx="3419872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Centre Half Back</a:t>
            </a:r>
          </a:p>
          <a:p>
            <a:pPr algn="ctr"/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Steve </a:t>
            </a:r>
            <a:r>
              <a:rPr lang="en-AU" sz="36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Richerts</a:t>
            </a:r>
            <a:r>
              <a:rPr lang="en-AU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</a:p>
          <a:p>
            <a:pPr algn="ctr"/>
            <a:r>
              <a:rPr lang="en-AU" sz="3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Anakie</a:t>
            </a:r>
            <a:endParaRPr lang="en-AU" sz="3200" b="1" dirty="0">
              <a:solidFill>
                <a:schemeClr val="bg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11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27"/>
            <a:ext cx="1368152" cy="109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845600" y="44624"/>
            <a:ext cx="1934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2013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TEAM OF </a:t>
            </a:r>
          </a:p>
          <a:p>
            <a:pPr algn="ctr"/>
            <a:r>
              <a:rPr lang="en-AU" sz="2400" dirty="0" smtClean="0">
                <a:latin typeface="Antique Olive Roman" pitchFamily="34" charset="0"/>
                <a:cs typeface="Aharoni" pitchFamily="2" charset="-79"/>
              </a:rPr>
              <a:t>THE YEAR</a:t>
            </a:r>
            <a:endParaRPr lang="en-AU" sz="2400" dirty="0">
              <a:latin typeface="Antique Olive Roman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5936" y="920914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Tom Parsons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Anakie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8064" y="260648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Darren </a:t>
            </a:r>
            <a:r>
              <a:rPr lang="en-AU" sz="2000" b="1" dirty="0" err="1" smtClean="0">
                <a:solidFill>
                  <a:srgbClr val="C00000"/>
                </a:solidFill>
              </a:rPr>
              <a:t>Mathisen</a:t>
            </a:r>
            <a:endParaRPr lang="en-A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North Geelong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00192" y="908720"/>
            <a:ext cx="2232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Cameron Addie</a:t>
            </a:r>
          </a:p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Bell Post Hill</a:t>
            </a:r>
            <a:endParaRPr lang="en-AU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29566" y="1965812"/>
            <a:ext cx="223224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solidFill>
                  <a:srgbClr val="C00000"/>
                </a:solidFill>
              </a:rPr>
              <a:t>Allan Johnson</a:t>
            </a:r>
          </a:p>
          <a:p>
            <a:pPr algn="ctr"/>
            <a:r>
              <a:rPr lang="en-AU" b="1" dirty="0" smtClean="0">
                <a:solidFill>
                  <a:srgbClr val="C00000"/>
                </a:solidFill>
              </a:rPr>
              <a:t>East Geelong</a:t>
            </a:r>
            <a:endParaRPr lang="en-A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1299</Words>
  <Application>Microsoft Office PowerPoint</Application>
  <PresentationFormat>On-screen Show (4:3)</PresentationFormat>
  <Paragraphs>721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2013  ROOKIE OF THE YEAR</vt:lpstr>
      <vt:lpstr>Nominees</vt:lpstr>
      <vt:lpstr>2013 Rookie of The Year</vt:lpstr>
      <vt:lpstr>2013  TEAM OF THE YEAR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 Downie</dc:creator>
  <cp:lastModifiedBy>Andrew Downie</cp:lastModifiedBy>
  <cp:revision>60</cp:revision>
  <dcterms:created xsi:type="dcterms:W3CDTF">2012-08-25T02:01:52Z</dcterms:created>
  <dcterms:modified xsi:type="dcterms:W3CDTF">2013-08-26T05:24:31Z</dcterms:modified>
</cp:coreProperties>
</file>