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80" r:id="rId4"/>
    <p:sldId id="297" r:id="rId5"/>
    <p:sldId id="300" r:id="rId6"/>
    <p:sldId id="301" r:id="rId7"/>
    <p:sldId id="302" r:id="rId8"/>
    <p:sldId id="303" r:id="rId9"/>
    <p:sldId id="274" r:id="rId10"/>
    <p:sldId id="305" r:id="rId11"/>
    <p:sldId id="306" r:id="rId12"/>
    <p:sldId id="285" r:id="rId13"/>
    <p:sldId id="259" r:id="rId14"/>
    <p:sldId id="261" r:id="rId15"/>
    <p:sldId id="289" r:id="rId16"/>
    <p:sldId id="262" r:id="rId17"/>
    <p:sldId id="290" r:id="rId18"/>
    <p:sldId id="284" r:id="rId19"/>
    <p:sldId id="291" r:id="rId20"/>
    <p:sldId id="272" r:id="rId21"/>
    <p:sldId id="273" r:id="rId22"/>
    <p:sldId id="304" r:id="rId23"/>
    <p:sldId id="282" r:id="rId24"/>
    <p:sldId id="276" r:id="rId25"/>
    <p:sldId id="288" r:id="rId26"/>
    <p:sldId id="292" r:id="rId27"/>
    <p:sldId id="275" r:id="rId28"/>
    <p:sldId id="287" r:id="rId29"/>
    <p:sldId id="293" r:id="rId30"/>
    <p:sldId id="277" r:id="rId31"/>
    <p:sldId id="283" r:id="rId32"/>
    <p:sldId id="294" r:id="rId33"/>
    <p:sldId id="295" r:id="rId34"/>
    <p:sldId id="279" r:id="rId35"/>
    <p:sldId id="29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D844595-0BD9-4498-8086-3F2FEF94336F}">
          <p14:sldIdLst>
            <p14:sldId id="256"/>
            <p14:sldId id="257"/>
          </p14:sldIdLst>
        </p14:section>
        <p14:section name="Volunteers" id="{2FB75E52-B5C0-4840-B574-2E0BF1854FDF}">
          <p14:sldIdLst>
            <p14:sldId id="280"/>
            <p14:sldId id="297"/>
            <p14:sldId id="300"/>
            <p14:sldId id="301"/>
            <p14:sldId id="302"/>
            <p14:sldId id="303"/>
          </p14:sldIdLst>
        </p14:section>
        <p14:section name="Umpires" id="{146614CE-6622-4E9E-978B-0BCE30E6EA0A}">
          <p14:sldIdLst>
            <p14:sldId id="274"/>
            <p14:sldId id="305"/>
            <p14:sldId id="306"/>
            <p14:sldId id="285"/>
          </p14:sldIdLst>
        </p14:section>
        <p14:section name="U14" id="{901F7D69-AEEA-488B-AA41-7B031A25B314}">
          <p14:sldIdLst>
            <p14:sldId id="259"/>
            <p14:sldId id="261"/>
            <p14:sldId id="289"/>
          </p14:sldIdLst>
        </p14:section>
        <p14:section name="U16" id="{E210A93B-00B5-421C-8B54-17F19D3BC1EC}">
          <p14:sldIdLst>
            <p14:sldId id="262"/>
            <p14:sldId id="290"/>
          </p14:sldIdLst>
        </p14:section>
        <p14:section name="U18" id="{99EA28DA-C0C4-439F-92AF-EBD94D8A8A9B}">
          <p14:sldIdLst>
            <p14:sldId id="284"/>
            <p14:sldId id="291"/>
          </p14:sldIdLst>
        </p14:section>
        <p14:section name="Future Ferns" id="{52131A27-59D2-44C0-8A20-56F616800137}">
          <p14:sldIdLst>
            <p14:sldId id="272"/>
          </p14:sldIdLst>
        </p14:section>
        <p14:section name="Juniors" id="{709BE5CF-79C9-4665-A528-F14DB7CAD4AF}">
          <p14:sldIdLst>
            <p14:sldId id="273"/>
            <p14:sldId id="304"/>
            <p14:sldId id="282"/>
          </p14:sldIdLst>
        </p14:section>
        <p14:section name="Champ" id="{B8F7DF7A-D7A5-4B7F-9488-F670929587CD}">
          <p14:sldIdLst>
            <p14:sldId id="276"/>
            <p14:sldId id="288"/>
            <p14:sldId id="292"/>
          </p14:sldIdLst>
        </p14:section>
        <p14:section name="Champ Reserve" id="{6101620A-AFC3-425F-812D-C4C37FB5F2B8}">
          <p14:sldIdLst>
            <p14:sldId id="275"/>
            <p14:sldId id="287"/>
            <p14:sldId id="293"/>
          </p14:sldIdLst>
        </p14:section>
        <p14:section name="Prems" id="{FB21EBE7-DF28-4252-AF0A-7AF98E41D4A4}">
          <p14:sldIdLst>
            <p14:sldId id="277"/>
            <p14:sldId id="283"/>
            <p14:sldId id="294"/>
            <p14:sldId id="295"/>
          </p14:sldIdLst>
        </p14:section>
        <p14:section name="Social" id="{7BA967F1-F33B-4466-BA17-479032B11239}">
          <p14:sldIdLst>
            <p14:sldId id="279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DC113-A53E-4BB1-960F-F2BD74A75411}" v="202" dt="2022-09-20T22:01:37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ntre Administrator" userId="0af8ff6c-2474-4727-996d-b63439136e2b" providerId="ADAL" clId="{2B0DC113-A53E-4BB1-960F-F2BD74A75411}"/>
    <pc:docChg chg="undo custSel addSld delSld modSld sldOrd modSection">
      <pc:chgData name="Centre Administrator" userId="0af8ff6c-2474-4727-996d-b63439136e2b" providerId="ADAL" clId="{2B0DC113-A53E-4BB1-960F-F2BD74A75411}" dt="2022-09-24T03:17:10.348" v="5046" actId="20577"/>
      <pc:docMkLst>
        <pc:docMk/>
      </pc:docMkLst>
      <pc:sldChg chg="addSp modSp mod">
        <pc:chgData name="Centre Administrator" userId="0af8ff6c-2474-4727-996d-b63439136e2b" providerId="ADAL" clId="{2B0DC113-A53E-4BB1-960F-F2BD74A75411}" dt="2022-09-08T03:43:36.393" v="35" actId="1076"/>
        <pc:sldMkLst>
          <pc:docMk/>
          <pc:sldMk cId="1414726808" sldId="257"/>
        </pc:sldMkLst>
        <pc:spChg chg="mod">
          <ac:chgData name="Centre Administrator" userId="0af8ff6c-2474-4727-996d-b63439136e2b" providerId="ADAL" clId="{2B0DC113-A53E-4BB1-960F-F2BD74A75411}" dt="2022-09-08T03:42:19.276" v="5" actId="1076"/>
          <ac:spMkLst>
            <pc:docMk/>
            <pc:sldMk cId="1414726808" sldId="257"/>
            <ac:spMk id="3" creationId="{7E64EBF6-D97C-5F09-0B07-4C3BD4958143}"/>
          </ac:spMkLst>
        </pc:spChg>
        <pc:picChg chg="mod">
          <ac:chgData name="Centre Administrator" userId="0af8ff6c-2474-4727-996d-b63439136e2b" providerId="ADAL" clId="{2B0DC113-A53E-4BB1-960F-F2BD74A75411}" dt="2022-09-08T03:42:54.750" v="15" actId="1076"/>
          <ac:picMkLst>
            <pc:docMk/>
            <pc:sldMk cId="1414726808" sldId="257"/>
            <ac:picMk id="4" creationId="{BE6D6496-5955-1A6B-EC18-0717EDFECA53}"/>
          </ac:picMkLst>
        </pc:picChg>
        <pc:picChg chg="mod">
          <ac:chgData name="Centre Administrator" userId="0af8ff6c-2474-4727-996d-b63439136e2b" providerId="ADAL" clId="{2B0DC113-A53E-4BB1-960F-F2BD74A75411}" dt="2022-09-08T03:43:08.321" v="22" actId="14100"/>
          <ac:picMkLst>
            <pc:docMk/>
            <pc:sldMk cId="1414726808" sldId="257"/>
            <ac:picMk id="5" creationId="{2F45D78E-7C60-E39E-A502-545AA04803E2}"/>
          </ac:picMkLst>
        </pc:picChg>
        <pc:picChg chg="mod">
          <ac:chgData name="Centre Administrator" userId="0af8ff6c-2474-4727-996d-b63439136e2b" providerId="ADAL" clId="{2B0DC113-A53E-4BB1-960F-F2BD74A75411}" dt="2022-09-08T03:43:04.157" v="18" actId="1076"/>
          <ac:picMkLst>
            <pc:docMk/>
            <pc:sldMk cId="1414726808" sldId="257"/>
            <ac:picMk id="6" creationId="{C5BE7C1D-8466-D718-1BEA-49811AAF7581}"/>
          </ac:picMkLst>
        </pc:picChg>
        <pc:picChg chg="mod">
          <ac:chgData name="Centre Administrator" userId="0af8ff6c-2474-4727-996d-b63439136e2b" providerId="ADAL" clId="{2B0DC113-A53E-4BB1-960F-F2BD74A75411}" dt="2022-09-08T03:43:29.723" v="33" actId="1076"/>
          <ac:picMkLst>
            <pc:docMk/>
            <pc:sldMk cId="1414726808" sldId="257"/>
            <ac:picMk id="7" creationId="{7A242624-4101-5E19-0687-BBEE8250A008}"/>
          </ac:picMkLst>
        </pc:picChg>
        <pc:picChg chg="mod">
          <ac:chgData name="Centre Administrator" userId="0af8ff6c-2474-4727-996d-b63439136e2b" providerId="ADAL" clId="{2B0DC113-A53E-4BB1-960F-F2BD74A75411}" dt="2022-09-08T03:43:32.394" v="34" actId="1076"/>
          <ac:picMkLst>
            <pc:docMk/>
            <pc:sldMk cId="1414726808" sldId="257"/>
            <ac:picMk id="8" creationId="{4BE98B4E-5C69-3F59-11B1-CB9FF2F8DBBF}"/>
          </ac:picMkLst>
        </pc:picChg>
        <pc:picChg chg="mod">
          <ac:chgData name="Centre Administrator" userId="0af8ff6c-2474-4727-996d-b63439136e2b" providerId="ADAL" clId="{2B0DC113-A53E-4BB1-960F-F2BD74A75411}" dt="2022-09-08T03:43:36.393" v="35" actId="1076"/>
          <ac:picMkLst>
            <pc:docMk/>
            <pc:sldMk cId="1414726808" sldId="257"/>
            <ac:picMk id="9" creationId="{21508AEC-5137-FFF4-E374-073DE2B1D89F}"/>
          </ac:picMkLst>
        </pc:picChg>
        <pc:picChg chg="mod">
          <ac:chgData name="Centre Administrator" userId="0af8ff6c-2474-4727-996d-b63439136e2b" providerId="ADAL" clId="{2B0DC113-A53E-4BB1-960F-F2BD74A75411}" dt="2022-09-08T03:43:14.045" v="25" actId="1076"/>
          <ac:picMkLst>
            <pc:docMk/>
            <pc:sldMk cId="1414726808" sldId="257"/>
            <ac:picMk id="10" creationId="{4378A5EF-E9C2-A0AD-B323-4B15B3AE54E2}"/>
          </ac:picMkLst>
        </pc:picChg>
        <pc:picChg chg="add mod">
          <ac:chgData name="Centre Administrator" userId="0af8ff6c-2474-4727-996d-b63439136e2b" providerId="ADAL" clId="{2B0DC113-A53E-4BB1-960F-F2BD74A75411}" dt="2022-09-08T03:43:24.281" v="32" actId="14100"/>
          <ac:picMkLst>
            <pc:docMk/>
            <pc:sldMk cId="1414726808" sldId="257"/>
            <ac:picMk id="12" creationId="{EC343401-4208-C18A-9267-8300FD737C8E}"/>
          </ac:picMkLst>
        </pc:picChg>
      </pc:sldChg>
      <pc:sldChg chg="delSp modSp mod ord">
        <pc:chgData name="Centre Administrator" userId="0af8ff6c-2474-4727-996d-b63439136e2b" providerId="ADAL" clId="{2B0DC113-A53E-4BB1-960F-F2BD74A75411}" dt="2022-09-19T21:47:37.281" v="4638"/>
        <pc:sldMkLst>
          <pc:docMk/>
          <pc:sldMk cId="3848060525" sldId="259"/>
        </pc:sldMkLst>
        <pc:spChg chg="mod">
          <ac:chgData name="Centre Administrator" userId="0af8ff6c-2474-4727-996d-b63439136e2b" providerId="ADAL" clId="{2B0DC113-A53E-4BB1-960F-F2BD74A75411}" dt="2022-09-09T05:11:51.164" v="724" actId="14100"/>
          <ac:spMkLst>
            <pc:docMk/>
            <pc:sldMk cId="3848060525" sldId="259"/>
            <ac:spMk id="2" creationId="{1984CC0D-D924-A93B-FFE9-12E43F6A20A6}"/>
          </ac:spMkLst>
        </pc:spChg>
        <pc:spChg chg="del">
          <ac:chgData name="Centre Administrator" userId="0af8ff6c-2474-4727-996d-b63439136e2b" providerId="ADAL" clId="{2B0DC113-A53E-4BB1-960F-F2BD74A75411}" dt="2022-09-09T05:11:36.549" v="709" actId="478"/>
          <ac:spMkLst>
            <pc:docMk/>
            <pc:sldMk cId="3848060525" sldId="259"/>
            <ac:spMk id="3" creationId="{DE6D572D-B357-D791-18A6-6A61FE82A7A6}"/>
          </ac:spMkLst>
        </pc:spChg>
      </pc:sldChg>
      <pc:sldChg chg="modSp del mod">
        <pc:chgData name="Centre Administrator" userId="0af8ff6c-2474-4727-996d-b63439136e2b" providerId="ADAL" clId="{2B0DC113-A53E-4BB1-960F-F2BD74A75411}" dt="2022-09-19T06:46:51.840" v="933" actId="2696"/>
        <pc:sldMkLst>
          <pc:docMk/>
          <pc:sldMk cId="4223980180" sldId="260"/>
        </pc:sldMkLst>
        <pc:spChg chg="mod">
          <ac:chgData name="Centre Administrator" userId="0af8ff6c-2474-4727-996d-b63439136e2b" providerId="ADAL" clId="{2B0DC113-A53E-4BB1-960F-F2BD74A75411}" dt="2022-09-09T05:11:59.021" v="725" actId="20577"/>
          <ac:spMkLst>
            <pc:docMk/>
            <pc:sldMk cId="4223980180" sldId="260"/>
            <ac:spMk id="2" creationId="{EA64A608-7434-E3A1-7CC8-604B208DBAA8}"/>
          </ac:spMkLst>
        </pc:spChg>
        <pc:spChg chg="mod">
          <ac:chgData name="Centre Administrator" userId="0af8ff6c-2474-4727-996d-b63439136e2b" providerId="ADAL" clId="{2B0DC113-A53E-4BB1-960F-F2BD74A75411}" dt="2022-09-19T06:46:44.269" v="932" actId="27636"/>
          <ac:spMkLst>
            <pc:docMk/>
            <pc:sldMk cId="4223980180" sldId="260"/>
            <ac:spMk id="3" creationId="{9946FFE3-5627-A8BC-FC7E-3DB854B42AFE}"/>
          </ac:spMkLst>
        </pc:spChg>
      </pc:sldChg>
      <pc:sldChg chg="addSp delSp modSp mod setBg setClrOvrMap">
        <pc:chgData name="Centre Administrator" userId="0af8ff6c-2474-4727-996d-b63439136e2b" providerId="ADAL" clId="{2B0DC113-A53E-4BB1-960F-F2BD74A75411}" dt="2022-09-24T03:17:10.348" v="5046" actId="20577"/>
        <pc:sldMkLst>
          <pc:docMk/>
          <pc:sldMk cId="630333896" sldId="261"/>
        </pc:sldMkLst>
        <pc:spChg chg="mod ord">
          <ac:chgData name="Centre Administrator" userId="0af8ff6c-2474-4727-996d-b63439136e2b" providerId="ADAL" clId="{2B0DC113-A53E-4BB1-960F-F2BD74A75411}" dt="2022-09-08T23:55:40.932" v="451" actId="26606"/>
          <ac:spMkLst>
            <pc:docMk/>
            <pc:sldMk cId="630333896" sldId="261"/>
            <ac:spMk id="2" creationId="{03BB8CE0-7961-38AB-3FBA-C463A701DD1B}"/>
          </ac:spMkLst>
        </pc:spChg>
        <pc:spChg chg="add del mod">
          <ac:chgData name="Centre Administrator" userId="0af8ff6c-2474-4727-996d-b63439136e2b" providerId="ADAL" clId="{2B0DC113-A53E-4BB1-960F-F2BD74A75411}" dt="2022-09-08T23:33:19.161" v="37"/>
          <ac:spMkLst>
            <pc:docMk/>
            <pc:sldMk cId="630333896" sldId="261"/>
            <ac:spMk id="4" creationId="{08C7AA4D-DBD0-6B23-6B90-99C37D19ADA9}"/>
          </ac:spMkLst>
        </pc:spChg>
        <pc:spChg chg="add del mod">
          <ac:chgData name="Centre Administrator" userId="0af8ff6c-2474-4727-996d-b63439136e2b" providerId="ADAL" clId="{2B0DC113-A53E-4BB1-960F-F2BD74A75411}" dt="2022-09-08T23:34:54.042" v="58" actId="26606"/>
          <ac:spMkLst>
            <pc:docMk/>
            <pc:sldMk cId="630333896" sldId="261"/>
            <ac:spMk id="5" creationId="{DDD03140-E0BA-11D8-DB23-A3426344689E}"/>
          </ac:spMkLst>
        </pc:spChg>
        <pc:spChg chg="add del">
          <ac:chgData name="Centre Administrator" userId="0af8ff6c-2474-4727-996d-b63439136e2b" providerId="ADAL" clId="{2B0DC113-A53E-4BB1-960F-F2BD74A75411}" dt="2022-09-08T23:33:53.691" v="45" actId="26606"/>
          <ac:spMkLst>
            <pc:docMk/>
            <pc:sldMk cId="630333896" sldId="261"/>
            <ac:spMk id="36" creationId="{9B76D444-2756-434F-AE61-96D69830C13E}"/>
          </ac:spMkLst>
        </pc:spChg>
        <pc:spChg chg="add del">
          <ac:chgData name="Centre Administrator" userId="0af8ff6c-2474-4727-996d-b63439136e2b" providerId="ADAL" clId="{2B0DC113-A53E-4BB1-960F-F2BD74A75411}" dt="2022-09-08T23:33:53.691" v="45" actId="26606"/>
          <ac:spMkLst>
            <pc:docMk/>
            <pc:sldMk cId="630333896" sldId="261"/>
            <ac:spMk id="37" creationId="{0AF80B57-54E2-4D01-8731-3F38B0C56C95}"/>
          </ac:spMkLst>
        </pc:spChg>
        <pc:spChg chg="add del">
          <ac:chgData name="Centre Administrator" userId="0af8ff6c-2474-4727-996d-b63439136e2b" providerId="ADAL" clId="{2B0DC113-A53E-4BB1-960F-F2BD74A75411}" dt="2022-09-08T23:33:52.974" v="42" actId="26606"/>
          <ac:spMkLst>
            <pc:docMk/>
            <pc:sldMk cId="630333896" sldId="261"/>
            <ac:spMk id="42" creationId="{C0A1ED06-4733-4020-9C60-81D4D801408D}"/>
          </ac:spMkLst>
        </pc:spChg>
        <pc:spChg chg="add del">
          <ac:chgData name="Centre Administrator" userId="0af8ff6c-2474-4727-996d-b63439136e2b" providerId="ADAL" clId="{2B0DC113-A53E-4BB1-960F-F2BD74A75411}" dt="2022-09-08T23:33:52.974" v="42" actId="26606"/>
          <ac:spMkLst>
            <pc:docMk/>
            <pc:sldMk cId="630333896" sldId="261"/>
            <ac:spMk id="44" creationId="{B0CA3509-3AF9-45FE-93ED-57BB5D5E8E07}"/>
          </ac:spMkLst>
        </pc:spChg>
        <pc:spChg chg="add del">
          <ac:chgData name="Centre Administrator" userId="0af8ff6c-2474-4727-996d-b63439136e2b" providerId="ADAL" clId="{2B0DC113-A53E-4BB1-960F-F2BD74A75411}" dt="2022-09-08T23:33:53.653" v="44" actId="26606"/>
          <ac:spMkLst>
            <pc:docMk/>
            <pc:sldMk cId="630333896" sldId="261"/>
            <ac:spMk id="46" creationId="{F9EC3F91-A75C-4F74-867E-E4C28C13546B}"/>
          </ac:spMkLst>
        </pc:spChg>
        <pc:spChg chg="add del">
          <ac:chgData name="Centre Administrator" userId="0af8ff6c-2474-4727-996d-b63439136e2b" providerId="ADAL" clId="{2B0DC113-A53E-4BB1-960F-F2BD74A75411}" dt="2022-09-08T23:33:53.653" v="44" actId="26606"/>
          <ac:spMkLst>
            <pc:docMk/>
            <pc:sldMk cId="630333896" sldId="261"/>
            <ac:spMk id="47" creationId="{8181FC64-B306-4821-98E2-780662EFC486}"/>
          </ac:spMkLst>
        </pc:spChg>
        <pc:spChg chg="add del">
          <ac:chgData name="Centre Administrator" userId="0af8ff6c-2474-4727-996d-b63439136e2b" providerId="ADAL" clId="{2B0DC113-A53E-4BB1-960F-F2BD74A75411}" dt="2022-09-08T23:33:53.653" v="44" actId="26606"/>
          <ac:spMkLst>
            <pc:docMk/>
            <pc:sldMk cId="630333896" sldId="261"/>
            <ac:spMk id="48" creationId="{829A1E2C-5AC8-40FC-99E9-832069D39792}"/>
          </ac:spMkLst>
        </pc:spChg>
        <pc:spChg chg="add del">
          <ac:chgData name="Centre Administrator" userId="0af8ff6c-2474-4727-996d-b63439136e2b" providerId="ADAL" clId="{2B0DC113-A53E-4BB1-960F-F2BD74A75411}" dt="2022-09-08T23:33:53.653" v="44" actId="26606"/>
          <ac:spMkLst>
            <pc:docMk/>
            <pc:sldMk cId="630333896" sldId="261"/>
            <ac:spMk id="49" creationId="{5871FC61-DD4E-47D4-81FD-8A7E7D12B371}"/>
          </ac:spMkLst>
        </pc:spChg>
        <pc:spChg chg="add del">
          <ac:chgData name="Centre Administrator" userId="0af8ff6c-2474-4727-996d-b63439136e2b" providerId="ADAL" clId="{2B0DC113-A53E-4BB1-960F-F2BD74A75411}" dt="2022-09-08T23:34:54.042" v="58" actId="26606"/>
          <ac:spMkLst>
            <pc:docMk/>
            <pc:sldMk cId="630333896" sldId="261"/>
            <ac:spMk id="51" creationId="{C5E6CFF1-2F42-4E10-9A97-F116F46F53FE}"/>
          </ac:spMkLst>
        </pc:spChg>
        <pc:spChg chg="add del">
          <ac:chgData name="Centre Administrator" userId="0af8ff6c-2474-4727-996d-b63439136e2b" providerId="ADAL" clId="{2B0DC113-A53E-4BB1-960F-F2BD74A75411}" dt="2022-09-08T23:34:26.699" v="48" actId="26606"/>
          <ac:spMkLst>
            <pc:docMk/>
            <pc:sldMk cId="630333896" sldId="261"/>
            <ac:spMk id="57" creationId="{B0792D4F-247E-46FE-85FC-881DEFA41D94}"/>
          </ac:spMkLst>
        </pc:spChg>
        <pc:spChg chg="add del">
          <ac:chgData name="Centre Administrator" userId="0af8ff6c-2474-4727-996d-b63439136e2b" providerId="ADAL" clId="{2B0DC113-A53E-4BB1-960F-F2BD74A75411}" dt="2022-09-08T23:34:34.494" v="50" actId="26606"/>
          <ac:spMkLst>
            <pc:docMk/>
            <pc:sldMk cId="630333896" sldId="261"/>
            <ac:spMk id="61" creationId="{C5E6CFF1-2F42-4E10-9A97-F116F46F53FE}"/>
          </ac:spMkLst>
        </pc:spChg>
        <pc:spChg chg="add del">
          <ac:chgData name="Centre Administrator" userId="0af8ff6c-2474-4727-996d-b63439136e2b" providerId="ADAL" clId="{2B0DC113-A53E-4BB1-960F-F2BD74A75411}" dt="2022-09-08T23:34:35.712" v="52" actId="26606"/>
          <ac:spMkLst>
            <pc:docMk/>
            <pc:sldMk cId="630333896" sldId="261"/>
            <ac:spMk id="63" creationId="{98E79BE4-34FE-485A-98A5-92CE8F7C4743}"/>
          </ac:spMkLst>
        </pc:spChg>
        <pc:spChg chg="add del">
          <ac:chgData name="Centre Administrator" userId="0af8ff6c-2474-4727-996d-b63439136e2b" providerId="ADAL" clId="{2B0DC113-A53E-4BB1-960F-F2BD74A75411}" dt="2022-09-08T23:34:35.712" v="52" actId="26606"/>
          <ac:spMkLst>
            <pc:docMk/>
            <pc:sldMk cId="630333896" sldId="261"/>
            <ac:spMk id="64" creationId="{50E4C519-FBE9-4ABE-A8F9-C2CBE326932F}"/>
          </ac:spMkLst>
        </pc:spChg>
        <pc:spChg chg="add del">
          <ac:chgData name="Centre Administrator" userId="0af8ff6c-2474-4727-996d-b63439136e2b" providerId="ADAL" clId="{2B0DC113-A53E-4BB1-960F-F2BD74A75411}" dt="2022-09-08T23:34:35.712" v="52" actId="26606"/>
          <ac:spMkLst>
            <pc:docMk/>
            <pc:sldMk cId="630333896" sldId="261"/>
            <ac:spMk id="65" creationId="{7A5F0580-5EE9-419F-96EE-B6529EF6E7D0}"/>
          </ac:spMkLst>
        </pc:spChg>
        <pc:spChg chg="add del">
          <ac:chgData name="Centre Administrator" userId="0af8ff6c-2474-4727-996d-b63439136e2b" providerId="ADAL" clId="{2B0DC113-A53E-4BB1-960F-F2BD74A75411}" dt="2022-09-08T23:34:35.712" v="52" actId="26606"/>
          <ac:spMkLst>
            <pc:docMk/>
            <pc:sldMk cId="630333896" sldId="261"/>
            <ac:spMk id="66" creationId="{80EC29FB-299E-49F3-8C7B-01199632A30F}"/>
          </ac:spMkLst>
        </pc:spChg>
        <pc:spChg chg="add del">
          <ac:chgData name="Centre Administrator" userId="0af8ff6c-2474-4727-996d-b63439136e2b" providerId="ADAL" clId="{2B0DC113-A53E-4BB1-960F-F2BD74A75411}" dt="2022-09-08T23:34:35.712" v="52" actId="26606"/>
          <ac:spMkLst>
            <pc:docMk/>
            <pc:sldMk cId="630333896" sldId="261"/>
            <ac:spMk id="67" creationId="{C29A2522-B27A-45C5-897B-79A1407D159A}"/>
          </ac:spMkLst>
        </pc:spChg>
        <pc:spChg chg="add del">
          <ac:chgData name="Centre Administrator" userId="0af8ff6c-2474-4727-996d-b63439136e2b" providerId="ADAL" clId="{2B0DC113-A53E-4BB1-960F-F2BD74A75411}" dt="2022-09-08T23:34:35.712" v="52" actId="26606"/>
          <ac:spMkLst>
            <pc:docMk/>
            <pc:sldMk cId="630333896" sldId="261"/>
            <ac:spMk id="68" creationId="{DDD03140-E0BA-11D8-DB23-A3426344689E}"/>
          </ac:spMkLst>
        </pc:spChg>
        <pc:spChg chg="add del">
          <ac:chgData name="Centre Administrator" userId="0af8ff6c-2474-4727-996d-b63439136e2b" providerId="ADAL" clId="{2B0DC113-A53E-4BB1-960F-F2BD74A75411}" dt="2022-09-08T23:34:43.842" v="54" actId="26606"/>
          <ac:spMkLst>
            <pc:docMk/>
            <pc:sldMk cId="630333896" sldId="261"/>
            <ac:spMk id="70" creationId="{8181FC64-B306-4821-98E2-780662EFC486}"/>
          </ac:spMkLst>
        </pc:spChg>
        <pc:spChg chg="add del">
          <ac:chgData name="Centre Administrator" userId="0af8ff6c-2474-4727-996d-b63439136e2b" providerId="ADAL" clId="{2B0DC113-A53E-4BB1-960F-F2BD74A75411}" dt="2022-09-08T23:34:43.842" v="54" actId="26606"/>
          <ac:spMkLst>
            <pc:docMk/>
            <pc:sldMk cId="630333896" sldId="261"/>
            <ac:spMk id="71" creationId="{5871FC61-DD4E-47D4-81FD-8A7E7D12B371}"/>
          </ac:spMkLst>
        </pc:spChg>
        <pc:spChg chg="add del">
          <ac:chgData name="Centre Administrator" userId="0af8ff6c-2474-4727-996d-b63439136e2b" providerId="ADAL" clId="{2B0DC113-A53E-4BB1-960F-F2BD74A75411}" dt="2022-09-08T23:34:43.842" v="54" actId="26606"/>
          <ac:spMkLst>
            <pc:docMk/>
            <pc:sldMk cId="630333896" sldId="261"/>
            <ac:spMk id="72" creationId="{F9EC3F91-A75C-4F74-867E-E4C28C13546B}"/>
          </ac:spMkLst>
        </pc:spChg>
        <pc:spChg chg="add del">
          <ac:chgData name="Centre Administrator" userId="0af8ff6c-2474-4727-996d-b63439136e2b" providerId="ADAL" clId="{2B0DC113-A53E-4BB1-960F-F2BD74A75411}" dt="2022-09-08T23:34:43.842" v="54" actId="26606"/>
          <ac:spMkLst>
            <pc:docMk/>
            <pc:sldMk cId="630333896" sldId="261"/>
            <ac:spMk id="73" creationId="{829A1E2C-5AC8-40FC-99E9-832069D39792}"/>
          </ac:spMkLst>
        </pc:spChg>
        <pc:spChg chg="add del">
          <ac:chgData name="Centre Administrator" userId="0af8ff6c-2474-4727-996d-b63439136e2b" providerId="ADAL" clId="{2B0DC113-A53E-4BB1-960F-F2BD74A75411}" dt="2022-09-08T23:34:43.842" v="54" actId="26606"/>
          <ac:spMkLst>
            <pc:docMk/>
            <pc:sldMk cId="630333896" sldId="261"/>
            <ac:spMk id="74" creationId="{DDD03140-E0BA-11D8-DB23-A3426344689E}"/>
          </ac:spMkLst>
        </pc:spChg>
        <pc:spChg chg="add del">
          <ac:chgData name="Centre Administrator" userId="0af8ff6c-2474-4727-996d-b63439136e2b" providerId="ADAL" clId="{2B0DC113-A53E-4BB1-960F-F2BD74A75411}" dt="2022-09-08T23:34:53.988" v="57" actId="26606"/>
          <ac:spMkLst>
            <pc:docMk/>
            <pc:sldMk cId="630333896" sldId="261"/>
            <ac:spMk id="76" creationId="{B0792D4F-247E-46FE-85FC-881DEFA41D94}"/>
          </ac:spMkLst>
        </pc:spChg>
        <pc:spChg chg="add del mod">
          <ac:chgData name="Centre Administrator" userId="0af8ff6c-2474-4727-996d-b63439136e2b" providerId="ADAL" clId="{2B0DC113-A53E-4BB1-960F-F2BD74A75411}" dt="2022-09-08T23:34:53.988" v="57" actId="26606"/>
          <ac:spMkLst>
            <pc:docMk/>
            <pc:sldMk cId="630333896" sldId="261"/>
            <ac:spMk id="78" creationId="{DDD03140-E0BA-11D8-DB23-A3426344689E}"/>
          </ac:spMkLst>
        </pc:spChg>
        <pc:spChg chg="add del">
          <ac:chgData name="Centre Administrator" userId="0af8ff6c-2474-4727-996d-b63439136e2b" providerId="ADAL" clId="{2B0DC113-A53E-4BB1-960F-F2BD74A75411}" dt="2022-09-08T23:53:31.549" v="438" actId="26606"/>
          <ac:spMkLst>
            <pc:docMk/>
            <pc:sldMk cId="630333896" sldId="261"/>
            <ac:spMk id="80" creationId="{A3BAF07C-C39E-42EB-BB22-8D46691D9735}"/>
          </ac:spMkLst>
        </pc:spChg>
        <pc:spChg chg="add mod">
          <ac:chgData name="Centre Administrator" userId="0af8ff6c-2474-4727-996d-b63439136e2b" providerId="ADAL" clId="{2B0DC113-A53E-4BB1-960F-F2BD74A75411}" dt="2022-09-24T03:17:10.348" v="5046" actId="20577"/>
          <ac:spMkLst>
            <pc:docMk/>
            <pc:sldMk cId="630333896" sldId="261"/>
            <ac:spMk id="98" creationId="{DDD03140-E0BA-11D8-DB23-A3426344689E}"/>
          </ac:spMkLst>
        </pc:spChg>
        <pc:spChg chg="add del">
          <ac:chgData name="Centre Administrator" userId="0af8ff6c-2474-4727-996d-b63439136e2b" providerId="ADAL" clId="{2B0DC113-A53E-4BB1-960F-F2BD74A75411}" dt="2022-09-08T23:53:17.352" v="433" actId="26606"/>
          <ac:spMkLst>
            <pc:docMk/>
            <pc:sldMk cId="630333896" sldId="261"/>
            <ac:spMk id="103" creationId="{9DAE9059-5BC0-4B75-B536-54BFB08FFE22}"/>
          </ac:spMkLst>
        </pc:spChg>
        <pc:spChg chg="add del">
          <ac:chgData name="Centre Administrator" userId="0af8ff6c-2474-4727-996d-b63439136e2b" providerId="ADAL" clId="{2B0DC113-A53E-4BB1-960F-F2BD74A75411}" dt="2022-09-08T23:53:17.352" v="433" actId="26606"/>
          <ac:spMkLst>
            <pc:docMk/>
            <pc:sldMk cId="630333896" sldId="261"/>
            <ac:spMk id="105" creationId="{F17EE558-8341-47F3-B29A-14E701B362B4}"/>
          </ac:spMkLst>
        </pc:spChg>
        <pc:spChg chg="add del">
          <ac:chgData name="Centre Administrator" userId="0af8ff6c-2474-4727-996d-b63439136e2b" providerId="ADAL" clId="{2B0DC113-A53E-4BB1-960F-F2BD74A75411}" dt="2022-09-08T23:53:21.046" v="435" actId="26606"/>
          <ac:spMkLst>
            <pc:docMk/>
            <pc:sldMk cId="630333896" sldId="261"/>
            <ac:spMk id="116" creationId="{28FF88A3-8EBC-4142-8CC2-EBE257ED6C90}"/>
          </ac:spMkLst>
        </pc:spChg>
        <pc:spChg chg="add del">
          <ac:chgData name="Centre Administrator" userId="0af8ff6c-2474-4727-996d-b63439136e2b" providerId="ADAL" clId="{2B0DC113-A53E-4BB1-960F-F2BD74A75411}" dt="2022-09-08T23:53:31.496" v="437" actId="26606"/>
          <ac:spMkLst>
            <pc:docMk/>
            <pc:sldMk cId="630333896" sldId="261"/>
            <ac:spMk id="121" creationId="{CF62D2A7-8207-488C-9F46-316BA81A16C8}"/>
          </ac:spMkLst>
        </pc:spChg>
        <pc:spChg chg="add del">
          <ac:chgData name="Centre Administrator" userId="0af8ff6c-2474-4727-996d-b63439136e2b" providerId="ADAL" clId="{2B0DC113-A53E-4BB1-960F-F2BD74A75411}" dt="2022-09-08T23:55:40.932" v="451" actId="26606"/>
          <ac:spMkLst>
            <pc:docMk/>
            <pc:sldMk cId="630333896" sldId="261"/>
            <ac:spMk id="123" creationId="{9B76D444-2756-434F-AE61-96D69830C13E}"/>
          </ac:spMkLst>
        </pc:spChg>
        <pc:spChg chg="add del">
          <ac:chgData name="Centre Administrator" userId="0af8ff6c-2474-4727-996d-b63439136e2b" providerId="ADAL" clId="{2B0DC113-A53E-4BB1-960F-F2BD74A75411}" dt="2022-09-08T23:55:40.932" v="451" actId="26606"/>
          <ac:spMkLst>
            <pc:docMk/>
            <pc:sldMk cId="630333896" sldId="261"/>
            <ac:spMk id="124" creationId="{A27B6159-7734-4564-9E0F-C4BC43C36E52}"/>
          </ac:spMkLst>
        </pc:spChg>
        <pc:spChg chg="add del">
          <ac:chgData name="Centre Administrator" userId="0af8ff6c-2474-4727-996d-b63439136e2b" providerId="ADAL" clId="{2B0DC113-A53E-4BB1-960F-F2BD74A75411}" dt="2022-09-08T23:55:40.832" v="450" actId="26606"/>
          <ac:spMkLst>
            <pc:docMk/>
            <pc:sldMk cId="630333896" sldId="261"/>
            <ac:spMk id="130" creationId="{C5E6CFF1-2F42-4E10-9A97-F116F46F53FE}"/>
          </ac:spMkLst>
        </pc:spChg>
        <pc:spChg chg="add">
          <ac:chgData name="Centre Administrator" userId="0af8ff6c-2474-4727-996d-b63439136e2b" providerId="ADAL" clId="{2B0DC113-A53E-4BB1-960F-F2BD74A75411}" dt="2022-09-08T23:55:40.932" v="451" actId="26606"/>
          <ac:spMkLst>
            <pc:docMk/>
            <pc:sldMk cId="630333896" sldId="261"/>
            <ac:spMk id="134" creationId="{C9C56819-FD02-4626-ABF5-85C7463C990D}"/>
          </ac:spMkLst>
        </pc:spChg>
        <pc:spChg chg="add">
          <ac:chgData name="Centre Administrator" userId="0af8ff6c-2474-4727-996d-b63439136e2b" providerId="ADAL" clId="{2B0DC113-A53E-4BB1-960F-F2BD74A75411}" dt="2022-09-08T23:55:40.932" v="451" actId="26606"/>
          <ac:spMkLst>
            <pc:docMk/>
            <pc:sldMk cId="630333896" sldId="261"/>
            <ac:spMk id="135" creationId="{25E8815A-9407-4234-B08F-A1E49DCD7F37}"/>
          </ac:spMkLst>
        </pc:spChg>
        <pc:spChg chg="add">
          <ac:chgData name="Centre Administrator" userId="0af8ff6c-2474-4727-996d-b63439136e2b" providerId="ADAL" clId="{2B0DC113-A53E-4BB1-960F-F2BD74A75411}" dt="2022-09-08T23:55:40.932" v="451" actId="26606"/>
          <ac:spMkLst>
            <pc:docMk/>
            <pc:sldMk cId="630333896" sldId="261"/>
            <ac:spMk id="136" creationId="{AD72D4D1-076F-49D3-9889-EFC4F6D7CA66}"/>
          </ac:spMkLst>
        </pc:spChg>
        <pc:grpChg chg="add del">
          <ac:chgData name="Centre Administrator" userId="0af8ff6c-2474-4727-996d-b63439136e2b" providerId="ADAL" clId="{2B0DC113-A53E-4BB1-960F-F2BD74A75411}" dt="2022-09-08T23:53:31.549" v="438" actId="26606"/>
          <ac:grpSpMkLst>
            <pc:docMk/>
            <pc:sldMk cId="630333896" sldId="261"/>
            <ac:grpSpMk id="81" creationId="{D8E9CF54-0466-4261-9E62-0249E60E1886}"/>
          </ac:grpSpMkLst>
        </pc:grpChg>
        <pc:grpChg chg="add del">
          <ac:chgData name="Centre Administrator" userId="0af8ff6c-2474-4727-996d-b63439136e2b" providerId="ADAL" clId="{2B0DC113-A53E-4BB1-960F-F2BD74A75411}" dt="2022-09-08T23:53:17.352" v="433" actId="26606"/>
          <ac:grpSpMkLst>
            <pc:docMk/>
            <pc:sldMk cId="630333896" sldId="261"/>
            <ac:grpSpMk id="107" creationId="{73FC59CD-C9DA-4650-8128-10CD2396E33D}"/>
          </ac:grpSpMkLst>
        </pc:grpChg>
        <pc:grpChg chg="add del">
          <ac:chgData name="Centre Administrator" userId="0af8ff6c-2474-4727-996d-b63439136e2b" providerId="ADAL" clId="{2B0DC113-A53E-4BB1-960F-F2BD74A75411}" dt="2022-09-08T23:53:21.046" v="435" actId="26606"/>
          <ac:grpSpMkLst>
            <pc:docMk/>
            <pc:sldMk cId="630333896" sldId="261"/>
            <ac:grpSpMk id="117" creationId="{27D8A815-1B1F-4DB5-A03C-F4987CF0CB0F}"/>
          </ac:grpSpMkLst>
        </pc:grpChg>
        <pc:graphicFrameChg chg="add del">
          <ac:chgData name="Centre Administrator" userId="0af8ff6c-2474-4727-996d-b63439136e2b" providerId="ADAL" clId="{2B0DC113-A53E-4BB1-960F-F2BD74A75411}" dt="2022-09-08T23:34:34.494" v="50" actId="26606"/>
          <ac:graphicFrameMkLst>
            <pc:docMk/>
            <pc:sldMk cId="630333896" sldId="261"/>
            <ac:graphicFrameMk id="54" creationId="{641F53E0-D0C5-D50D-6C0C-7600C79259DF}"/>
          </ac:graphicFrameMkLst>
        </pc:graphicFrameChg>
        <pc:picChg chg="add mod ord">
          <ac:chgData name="Centre Administrator" userId="0af8ff6c-2474-4727-996d-b63439136e2b" providerId="ADAL" clId="{2B0DC113-A53E-4BB1-960F-F2BD74A75411}" dt="2022-09-08T23:55:40.932" v="451" actId="26606"/>
          <ac:picMkLst>
            <pc:docMk/>
            <pc:sldMk cId="630333896" sldId="261"/>
            <ac:picMk id="7" creationId="{30D461AD-4180-9A46-6895-2123202616C1}"/>
          </ac:picMkLst>
        </pc:picChg>
        <pc:picChg chg="del">
          <ac:chgData name="Centre Administrator" userId="0af8ff6c-2474-4727-996d-b63439136e2b" providerId="ADAL" clId="{2B0DC113-A53E-4BB1-960F-F2BD74A75411}" dt="2022-09-08T23:30:19.521" v="36" actId="478"/>
          <ac:picMkLst>
            <pc:docMk/>
            <pc:sldMk cId="630333896" sldId="261"/>
            <ac:picMk id="11" creationId="{44E8C1D4-BDA7-7E82-44D9-9045229FF0AF}"/>
          </ac:picMkLst>
        </pc:picChg>
        <pc:cxnChg chg="add del">
          <ac:chgData name="Centre Administrator" userId="0af8ff6c-2474-4727-996d-b63439136e2b" providerId="ADAL" clId="{2B0DC113-A53E-4BB1-960F-F2BD74A75411}" dt="2022-09-08T23:34:54.042" v="58" actId="26606"/>
          <ac:cxnSpMkLst>
            <pc:docMk/>
            <pc:sldMk cId="630333896" sldId="261"/>
            <ac:cxnSpMk id="52" creationId="{67182200-4859-4C8D-BCBB-55B245C28BA3}"/>
          </ac:cxnSpMkLst>
        </pc:cxnChg>
        <pc:cxnChg chg="add del">
          <ac:chgData name="Centre Administrator" userId="0af8ff6c-2474-4727-996d-b63439136e2b" providerId="ADAL" clId="{2B0DC113-A53E-4BB1-960F-F2BD74A75411}" dt="2022-09-08T23:34:26.699" v="48" actId="26606"/>
          <ac:cxnSpMkLst>
            <pc:docMk/>
            <pc:sldMk cId="630333896" sldId="261"/>
            <ac:cxnSpMk id="59" creationId="{CE272F12-AF86-441A-BC1B-C014BBBF85B5}"/>
          </ac:cxnSpMkLst>
        </pc:cxnChg>
        <pc:cxnChg chg="add del">
          <ac:chgData name="Centre Administrator" userId="0af8ff6c-2474-4727-996d-b63439136e2b" providerId="ADAL" clId="{2B0DC113-A53E-4BB1-960F-F2BD74A75411}" dt="2022-09-08T23:34:34.494" v="50" actId="26606"/>
          <ac:cxnSpMkLst>
            <pc:docMk/>
            <pc:sldMk cId="630333896" sldId="261"/>
            <ac:cxnSpMk id="62" creationId="{67182200-4859-4C8D-BCBB-55B245C28BA3}"/>
          </ac:cxnSpMkLst>
        </pc:cxnChg>
        <pc:cxnChg chg="add del">
          <ac:chgData name="Centre Administrator" userId="0af8ff6c-2474-4727-996d-b63439136e2b" providerId="ADAL" clId="{2B0DC113-A53E-4BB1-960F-F2BD74A75411}" dt="2022-09-08T23:34:53.988" v="57" actId="26606"/>
          <ac:cxnSpMkLst>
            <pc:docMk/>
            <pc:sldMk cId="630333896" sldId="261"/>
            <ac:cxnSpMk id="77" creationId="{CE272F12-AF86-441A-BC1B-C014BBBF85B5}"/>
          </ac:cxnSpMkLst>
        </pc:cxnChg>
        <pc:cxnChg chg="add del">
          <ac:chgData name="Centre Administrator" userId="0af8ff6c-2474-4727-996d-b63439136e2b" providerId="ADAL" clId="{2B0DC113-A53E-4BB1-960F-F2BD74A75411}" dt="2022-09-08T23:55:40.932" v="451" actId="26606"/>
          <ac:cxnSpMkLst>
            <pc:docMk/>
            <pc:sldMk cId="630333896" sldId="261"/>
            <ac:cxnSpMk id="125" creationId="{E2FFB46B-05BC-4950-B18A-9593FDAE6ED7}"/>
          </ac:cxnSpMkLst>
        </pc:cxnChg>
        <pc:cxnChg chg="add del">
          <ac:chgData name="Centre Administrator" userId="0af8ff6c-2474-4727-996d-b63439136e2b" providerId="ADAL" clId="{2B0DC113-A53E-4BB1-960F-F2BD74A75411}" dt="2022-09-08T23:55:40.832" v="450" actId="26606"/>
          <ac:cxnSpMkLst>
            <pc:docMk/>
            <pc:sldMk cId="630333896" sldId="261"/>
            <ac:cxnSpMk id="132" creationId="{67182200-4859-4C8D-BCBB-55B245C28BA3}"/>
          </ac:cxnSpMkLst>
        </pc:cxnChg>
      </pc:sldChg>
      <pc:sldChg chg="addSp delSp modSp mod setBg setClrOvrMap">
        <pc:chgData name="Centre Administrator" userId="0af8ff6c-2474-4727-996d-b63439136e2b" providerId="ADAL" clId="{2B0DC113-A53E-4BB1-960F-F2BD74A75411}" dt="2022-09-19T06:55:57.042" v="1133" actId="20577"/>
        <pc:sldMkLst>
          <pc:docMk/>
          <pc:sldMk cId="655812005" sldId="262"/>
        </pc:sldMkLst>
        <pc:spChg chg="mod ord">
          <ac:chgData name="Centre Administrator" userId="0af8ff6c-2474-4727-996d-b63439136e2b" providerId="ADAL" clId="{2B0DC113-A53E-4BB1-960F-F2BD74A75411}" dt="2022-09-08T23:55:45.515" v="452" actId="26606"/>
          <ac:spMkLst>
            <pc:docMk/>
            <pc:sldMk cId="655812005" sldId="262"/>
            <ac:spMk id="2" creationId="{03BB8CE0-7961-38AB-3FBA-C463A701DD1B}"/>
          </ac:spMkLst>
        </pc:spChg>
        <pc:spChg chg="mod">
          <ac:chgData name="Centre Administrator" userId="0af8ff6c-2474-4727-996d-b63439136e2b" providerId="ADAL" clId="{2B0DC113-A53E-4BB1-960F-F2BD74A75411}" dt="2022-09-19T06:55:57.042" v="1133" actId="20577"/>
          <ac:spMkLst>
            <pc:docMk/>
            <pc:sldMk cId="655812005" sldId="262"/>
            <ac:spMk id="5" creationId="{DDD03140-E0BA-11D8-DB23-A3426344689E}"/>
          </ac:spMkLst>
        </pc:spChg>
        <pc:spChg chg="del">
          <ac:chgData name="Centre Administrator" userId="0af8ff6c-2474-4727-996d-b63439136e2b" providerId="ADAL" clId="{2B0DC113-A53E-4BB1-960F-F2BD74A75411}" dt="2022-09-08T23:34:06.801" v="46" actId="26606"/>
          <ac:spMkLst>
            <pc:docMk/>
            <pc:sldMk cId="655812005" sldId="262"/>
            <ac:spMk id="60" creationId="{B0792D4F-247E-46FE-85FC-881DEFA41D94}"/>
          </ac:spMkLst>
        </pc:spChg>
        <pc:spChg chg="add del">
          <ac:chgData name="Centre Administrator" userId="0af8ff6c-2474-4727-996d-b63439136e2b" providerId="ADAL" clId="{2B0DC113-A53E-4BB1-960F-F2BD74A75411}" dt="2022-09-08T23:38:47.259" v="283" actId="26606"/>
          <ac:spMkLst>
            <pc:docMk/>
            <pc:sldMk cId="655812005" sldId="262"/>
            <ac:spMk id="65" creationId="{25E8815A-9407-4234-B08F-A1E49DCD7F37}"/>
          </ac:spMkLst>
        </pc:spChg>
        <pc:spChg chg="add del">
          <ac:chgData name="Centre Administrator" userId="0af8ff6c-2474-4727-996d-b63439136e2b" providerId="ADAL" clId="{2B0DC113-A53E-4BB1-960F-F2BD74A75411}" dt="2022-09-08T23:38:47.259" v="283" actId="26606"/>
          <ac:spMkLst>
            <pc:docMk/>
            <pc:sldMk cId="655812005" sldId="262"/>
            <ac:spMk id="67" creationId="{AD72D4D1-076F-49D3-9889-EFC4F6D7CA66}"/>
          </ac:spMkLst>
        </pc:spChg>
        <pc:spChg chg="add del">
          <ac:chgData name="Centre Administrator" userId="0af8ff6c-2474-4727-996d-b63439136e2b" providerId="ADAL" clId="{2B0DC113-A53E-4BB1-960F-F2BD74A75411}" dt="2022-09-08T23:38:47.259" v="283" actId="26606"/>
          <ac:spMkLst>
            <pc:docMk/>
            <pc:sldMk cId="655812005" sldId="262"/>
            <ac:spMk id="69" creationId="{C9C56819-FD02-4626-ABF5-85C7463C990D}"/>
          </ac:spMkLst>
        </pc:spChg>
        <pc:spChg chg="add del">
          <ac:chgData name="Centre Administrator" userId="0af8ff6c-2474-4727-996d-b63439136e2b" providerId="ADAL" clId="{2B0DC113-A53E-4BB1-960F-F2BD74A75411}" dt="2022-09-08T23:38:47.047" v="282" actId="26606"/>
          <ac:spMkLst>
            <pc:docMk/>
            <pc:sldMk cId="655812005" sldId="262"/>
            <ac:spMk id="74" creationId="{A3BAF07C-C39E-42EB-BB22-8D46691D9735}"/>
          </ac:spMkLst>
        </pc:spChg>
        <pc:spChg chg="add del">
          <ac:chgData name="Centre Administrator" userId="0af8ff6c-2474-4727-996d-b63439136e2b" providerId="ADAL" clId="{2B0DC113-A53E-4BB1-960F-F2BD74A75411}" dt="2022-09-08T23:38:47.047" v="282" actId="26606"/>
          <ac:spMkLst>
            <pc:docMk/>
            <pc:sldMk cId="655812005" sldId="262"/>
            <ac:spMk id="97" creationId="{44C110BA-81E8-4247-853A-5F2B93E92E46}"/>
          </ac:spMkLst>
        </pc:spChg>
        <pc:spChg chg="add del">
          <ac:chgData name="Centre Administrator" userId="0af8ff6c-2474-4727-996d-b63439136e2b" providerId="ADAL" clId="{2B0DC113-A53E-4BB1-960F-F2BD74A75411}" dt="2022-09-08T23:52:58.992" v="431" actId="26606"/>
          <ac:spMkLst>
            <pc:docMk/>
            <pc:sldMk cId="655812005" sldId="262"/>
            <ac:spMk id="99" creationId="{A3BAF07C-C39E-42EB-BB22-8D46691D9735}"/>
          </ac:spMkLst>
        </pc:spChg>
        <pc:spChg chg="add del">
          <ac:chgData name="Centre Administrator" userId="0af8ff6c-2474-4727-996d-b63439136e2b" providerId="ADAL" clId="{2B0DC113-A53E-4BB1-960F-F2BD74A75411}" dt="2022-09-08T23:52:53.387" v="424" actId="26606"/>
          <ac:spMkLst>
            <pc:docMk/>
            <pc:sldMk cId="655812005" sldId="262"/>
            <ac:spMk id="105" creationId="{CF62D2A7-8207-488C-9F46-316BA81A16C8}"/>
          </ac:spMkLst>
        </pc:spChg>
        <pc:spChg chg="add del">
          <ac:chgData name="Centre Administrator" userId="0af8ff6c-2474-4727-996d-b63439136e2b" providerId="ADAL" clId="{2B0DC113-A53E-4BB1-960F-F2BD74A75411}" dt="2022-09-08T23:52:54.160" v="426" actId="26606"/>
          <ac:spMkLst>
            <pc:docMk/>
            <pc:sldMk cId="655812005" sldId="262"/>
            <ac:spMk id="107" creationId="{AC8710B4-A815-4082-9E4F-F13A0007090C}"/>
          </ac:spMkLst>
        </pc:spChg>
        <pc:spChg chg="add del">
          <ac:chgData name="Centre Administrator" userId="0af8ff6c-2474-4727-996d-b63439136e2b" providerId="ADAL" clId="{2B0DC113-A53E-4BB1-960F-F2BD74A75411}" dt="2022-09-08T23:52:54.160" v="426" actId="26606"/>
          <ac:spMkLst>
            <pc:docMk/>
            <pc:sldMk cId="655812005" sldId="262"/>
            <ac:spMk id="108" creationId="{5FDF4720-5445-47BE-89FE-E40D1AE6F619}"/>
          </ac:spMkLst>
        </pc:spChg>
        <pc:spChg chg="add del">
          <ac:chgData name="Centre Administrator" userId="0af8ff6c-2474-4727-996d-b63439136e2b" providerId="ADAL" clId="{2B0DC113-A53E-4BB1-960F-F2BD74A75411}" dt="2022-09-08T23:52:57.008" v="428" actId="26606"/>
          <ac:spMkLst>
            <pc:docMk/>
            <pc:sldMk cId="655812005" sldId="262"/>
            <ac:spMk id="109" creationId="{A5271697-90F1-4A23-8EF2-0179F2EAFACB}"/>
          </ac:spMkLst>
        </pc:spChg>
        <pc:spChg chg="add del">
          <ac:chgData name="Centre Administrator" userId="0af8ff6c-2474-4727-996d-b63439136e2b" providerId="ADAL" clId="{2B0DC113-A53E-4BB1-960F-F2BD74A75411}" dt="2022-09-08T23:52:57.008" v="428" actId="26606"/>
          <ac:spMkLst>
            <pc:docMk/>
            <pc:sldMk cId="655812005" sldId="262"/>
            <ac:spMk id="110" creationId="{A81E7530-396C-45F0-92F4-A885648D1631}"/>
          </ac:spMkLst>
        </pc:spChg>
        <pc:spChg chg="add del">
          <ac:chgData name="Centre Administrator" userId="0af8ff6c-2474-4727-996d-b63439136e2b" providerId="ADAL" clId="{2B0DC113-A53E-4BB1-960F-F2BD74A75411}" dt="2022-09-08T23:52:57.008" v="428" actId="26606"/>
          <ac:spMkLst>
            <pc:docMk/>
            <pc:sldMk cId="655812005" sldId="262"/>
            <ac:spMk id="132" creationId="{7316481C-0A49-4796-812B-0D64F063B720}"/>
          </ac:spMkLst>
        </pc:spChg>
        <pc:spChg chg="add del">
          <ac:chgData name="Centre Administrator" userId="0af8ff6c-2474-4727-996d-b63439136e2b" providerId="ADAL" clId="{2B0DC113-A53E-4BB1-960F-F2BD74A75411}" dt="2022-09-08T23:52:57.008" v="428" actId="26606"/>
          <ac:spMkLst>
            <pc:docMk/>
            <pc:sldMk cId="655812005" sldId="262"/>
            <ac:spMk id="133" creationId="{D9F5512A-48E1-4C07-B75E-3CCC517B6804}"/>
          </ac:spMkLst>
        </pc:spChg>
        <pc:spChg chg="add del">
          <ac:chgData name="Centre Administrator" userId="0af8ff6c-2474-4727-996d-b63439136e2b" providerId="ADAL" clId="{2B0DC113-A53E-4BB1-960F-F2BD74A75411}" dt="2022-09-08T23:52:58.976" v="430" actId="26606"/>
          <ac:spMkLst>
            <pc:docMk/>
            <pc:sldMk cId="655812005" sldId="262"/>
            <ac:spMk id="135" creationId="{4F74D28C-3268-4E35-8EE1-D92CB4A85A7D}"/>
          </ac:spMkLst>
        </pc:spChg>
        <pc:spChg chg="add del">
          <ac:chgData name="Centre Administrator" userId="0af8ff6c-2474-4727-996d-b63439136e2b" providerId="ADAL" clId="{2B0DC113-A53E-4BB1-960F-F2BD74A75411}" dt="2022-09-08T23:53:37.098" v="439" actId="26606"/>
          <ac:spMkLst>
            <pc:docMk/>
            <pc:sldMk cId="655812005" sldId="262"/>
            <ac:spMk id="137" creationId="{A3BAF07C-C39E-42EB-BB22-8D46691D9735}"/>
          </ac:spMkLst>
        </pc:spChg>
        <pc:spChg chg="add del">
          <ac:chgData name="Centre Administrator" userId="0af8ff6c-2474-4727-996d-b63439136e2b" providerId="ADAL" clId="{2B0DC113-A53E-4BB1-960F-F2BD74A75411}" dt="2022-09-08T23:55:45.515" v="452" actId="26606"/>
          <ac:spMkLst>
            <pc:docMk/>
            <pc:sldMk cId="655812005" sldId="262"/>
            <ac:spMk id="147" creationId="{9B76D444-2756-434F-AE61-96D69830C13E}"/>
          </ac:spMkLst>
        </pc:spChg>
        <pc:spChg chg="add del">
          <ac:chgData name="Centre Administrator" userId="0af8ff6c-2474-4727-996d-b63439136e2b" providerId="ADAL" clId="{2B0DC113-A53E-4BB1-960F-F2BD74A75411}" dt="2022-09-08T23:55:45.515" v="452" actId="26606"/>
          <ac:spMkLst>
            <pc:docMk/>
            <pc:sldMk cId="655812005" sldId="262"/>
            <ac:spMk id="149" creationId="{A27B6159-7734-4564-9E0F-C4BC43C36E52}"/>
          </ac:spMkLst>
        </pc:spChg>
        <pc:spChg chg="add">
          <ac:chgData name="Centre Administrator" userId="0af8ff6c-2474-4727-996d-b63439136e2b" providerId="ADAL" clId="{2B0DC113-A53E-4BB1-960F-F2BD74A75411}" dt="2022-09-08T23:55:45.515" v="452" actId="26606"/>
          <ac:spMkLst>
            <pc:docMk/>
            <pc:sldMk cId="655812005" sldId="262"/>
            <ac:spMk id="156" creationId="{25E8815A-9407-4234-B08F-A1E49DCD7F37}"/>
          </ac:spMkLst>
        </pc:spChg>
        <pc:spChg chg="add">
          <ac:chgData name="Centre Administrator" userId="0af8ff6c-2474-4727-996d-b63439136e2b" providerId="ADAL" clId="{2B0DC113-A53E-4BB1-960F-F2BD74A75411}" dt="2022-09-08T23:55:45.515" v="452" actId="26606"/>
          <ac:spMkLst>
            <pc:docMk/>
            <pc:sldMk cId="655812005" sldId="262"/>
            <ac:spMk id="158" creationId="{AD72D4D1-076F-49D3-9889-EFC4F6D7CA66}"/>
          </ac:spMkLst>
        </pc:spChg>
        <pc:spChg chg="add">
          <ac:chgData name="Centre Administrator" userId="0af8ff6c-2474-4727-996d-b63439136e2b" providerId="ADAL" clId="{2B0DC113-A53E-4BB1-960F-F2BD74A75411}" dt="2022-09-08T23:55:45.515" v="452" actId="26606"/>
          <ac:spMkLst>
            <pc:docMk/>
            <pc:sldMk cId="655812005" sldId="262"/>
            <ac:spMk id="160" creationId="{C9C56819-FD02-4626-ABF5-85C7463C990D}"/>
          </ac:spMkLst>
        </pc:spChg>
        <pc:grpChg chg="add del">
          <ac:chgData name="Centre Administrator" userId="0af8ff6c-2474-4727-996d-b63439136e2b" providerId="ADAL" clId="{2B0DC113-A53E-4BB1-960F-F2BD74A75411}" dt="2022-09-08T23:38:47.047" v="282" actId="26606"/>
          <ac:grpSpMkLst>
            <pc:docMk/>
            <pc:sldMk cId="655812005" sldId="262"/>
            <ac:grpSpMk id="76" creationId="{D8E9CF54-0466-4261-9E62-0249E60E1886}"/>
          </ac:grpSpMkLst>
        </pc:grpChg>
        <pc:grpChg chg="add del">
          <ac:chgData name="Centre Administrator" userId="0af8ff6c-2474-4727-996d-b63439136e2b" providerId="ADAL" clId="{2B0DC113-A53E-4BB1-960F-F2BD74A75411}" dt="2022-09-08T23:52:58.992" v="431" actId="26606"/>
          <ac:grpSpMkLst>
            <pc:docMk/>
            <pc:sldMk cId="655812005" sldId="262"/>
            <ac:grpSpMk id="100" creationId="{D8E9CF54-0466-4261-9E62-0249E60E1886}"/>
          </ac:grpSpMkLst>
        </pc:grpChg>
        <pc:grpChg chg="add del">
          <ac:chgData name="Centre Administrator" userId="0af8ff6c-2474-4727-996d-b63439136e2b" providerId="ADAL" clId="{2B0DC113-A53E-4BB1-960F-F2BD74A75411}" dt="2022-09-08T23:52:57.008" v="428" actId="26606"/>
          <ac:grpSpMkLst>
            <pc:docMk/>
            <pc:sldMk cId="655812005" sldId="262"/>
            <ac:grpSpMk id="111" creationId="{81DE8B58-F373-409E-A253-4380A66091D4}"/>
          </ac:grpSpMkLst>
        </pc:grpChg>
        <pc:grpChg chg="add del">
          <ac:chgData name="Centre Administrator" userId="0af8ff6c-2474-4727-996d-b63439136e2b" providerId="ADAL" clId="{2B0DC113-A53E-4BB1-960F-F2BD74A75411}" dt="2022-09-08T23:53:37.098" v="439" actId="26606"/>
          <ac:grpSpMkLst>
            <pc:docMk/>
            <pc:sldMk cId="655812005" sldId="262"/>
            <ac:grpSpMk id="138" creationId="{D8E9CF54-0466-4261-9E62-0249E60E1886}"/>
          </ac:grpSpMkLst>
        </pc:grpChg>
        <pc:picChg chg="add del mod">
          <ac:chgData name="Centre Administrator" userId="0af8ff6c-2474-4727-996d-b63439136e2b" providerId="ADAL" clId="{2B0DC113-A53E-4BB1-960F-F2BD74A75411}" dt="2022-09-09T00:00:29.424" v="495" actId="478"/>
          <ac:picMkLst>
            <pc:docMk/>
            <pc:sldMk cId="655812005" sldId="262"/>
            <ac:picMk id="4" creationId="{EB2E22EA-411A-0708-3251-754AC7751D2D}"/>
          </ac:picMkLst>
        </pc:picChg>
        <pc:picChg chg="mod ord">
          <ac:chgData name="Centre Administrator" userId="0af8ff6c-2474-4727-996d-b63439136e2b" providerId="ADAL" clId="{2B0DC113-A53E-4BB1-960F-F2BD74A75411}" dt="2022-09-08T23:55:45.515" v="452" actId="26606"/>
          <ac:picMkLst>
            <pc:docMk/>
            <pc:sldMk cId="655812005" sldId="262"/>
            <ac:picMk id="8" creationId="{FF6C1545-7075-DC6A-73D8-A36211502E26}"/>
          </ac:picMkLst>
        </pc:picChg>
        <pc:cxnChg chg="del">
          <ac:chgData name="Centre Administrator" userId="0af8ff6c-2474-4727-996d-b63439136e2b" providerId="ADAL" clId="{2B0DC113-A53E-4BB1-960F-F2BD74A75411}" dt="2022-09-08T23:34:06.801" v="46" actId="26606"/>
          <ac:cxnSpMkLst>
            <pc:docMk/>
            <pc:sldMk cId="655812005" sldId="262"/>
            <ac:cxnSpMk id="59" creationId="{7AD0F4D2-80E7-4A78-82EE-BEAEE4945407}"/>
          </ac:cxnSpMkLst>
        </pc:cxnChg>
        <pc:cxnChg chg="add del">
          <ac:chgData name="Centre Administrator" userId="0af8ff6c-2474-4727-996d-b63439136e2b" providerId="ADAL" clId="{2B0DC113-A53E-4BB1-960F-F2BD74A75411}" dt="2022-09-08T23:55:45.515" v="452" actId="26606"/>
          <ac:cxnSpMkLst>
            <pc:docMk/>
            <pc:sldMk cId="655812005" sldId="262"/>
            <ac:cxnSpMk id="151" creationId="{E2FFB46B-05BC-4950-B18A-9593FDAE6ED7}"/>
          </ac:cxnSpMkLst>
        </pc:cxnChg>
      </pc:sldChg>
      <pc:sldChg chg="addSp delSp modSp add del mod setBg setClrOvrMap">
        <pc:chgData name="Centre Administrator" userId="0af8ff6c-2474-4727-996d-b63439136e2b" providerId="ADAL" clId="{2B0DC113-A53E-4BB1-960F-F2BD74A75411}" dt="2022-09-08T23:58:35.703" v="491" actId="47"/>
        <pc:sldMkLst>
          <pc:docMk/>
          <pc:sldMk cId="3501309051" sldId="263"/>
        </pc:sldMkLst>
        <pc:spChg chg="mod">
          <ac:chgData name="Centre Administrator" userId="0af8ff6c-2474-4727-996d-b63439136e2b" providerId="ADAL" clId="{2B0DC113-A53E-4BB1-960F-F2BD74A75411}" dt="2022-09-08T23:49:24.075" v="422" actId="26606"/>
          <ac:spMkLst>
            <pc:docMk/>
            <pc:sldMk cId="3501309051" sldId="263"/>
            <ac:spMk id="2" creationId="{03BB8CE0-7961-38AB-3FBA-C463A701DD1B}"/>
          </ac:spMkLst>
        </pc:spChg>
        <pc:spChg chg="mod">
          <ac:chgData name="Centre Administrator" userId="0af8ff6c-2474-4727-996d-b63439136e2b" providerId="ADAL" clId="{2B0DC113-A53E-4BB1-960F-F2BD74A75411}" dt="2022-09-08T23:55:05.447" v="448" actId="20577"/>
          <ac:spMkLst>
            <pc:docMk/>
            <pc:sldMk cId="3501309051" sldId="263"/>
            <ac:spMk id="5" creationId="{DDD03140-E0BA-11D8-DB23-A3426344689E}"/>
          </ac:spMkLst>
        </pc:spChg>
        <pc:spChg chg="add del">
          <ac:chgData name="Centre Administrator" userId="0af8ff6c-2474-4727-996d-b63439136e2b" providerId="ADAL" clId="{2B0DC113-A53E-4BB1-960F-F2BD74A75411}" dt="2022-09-08T23:49:24.075" v="422" actId="26606"/>
          <ac:spMkLst>
            <pc:docMk/>
            <pc:sldMk cId="3501309051" sldId="263"/>
            <ac:spMk id="29" creationId="{B0792D4F-247E-46FE-85FC-881DEFA41D94}"/>
          </ac:spMkLst>
        </pc:spChg>
        <pc:spChg chg="add del">
          <ac:chgData name="Centre Administrator" userId="0af8ff6c-2474-4727-996d-b63439136e2b" providerId="ADAL" clId="{2B0DC113-A53E-4BB1-960F-F2BD74A75411}" dt="2022-09-08T23:46:01.857" v="362" actId="26606"/>
          <ac:spMkLst>
            <pc:docMk/>
            <pc:sldMk cId="3501309051" sldId="263"/>
            <ac:spMk id="36" creationId="{357DD0D3-F869-46D0-944C-6EC60E19E351}"/>
          </ac:spMkLst>
        </pc:spChg>
        <pc:spChg chg="add del">
          <ac:chgData name="Centre Administrator" userId="0af8ff6c-2474-4727-996d-b63439136e2b" providerId="ADAL" clId="{2B0DC113-A53E-4BB1-960F-F2BD74A75411}" dt="2022-09-08T23:46:02.744" v="364" actId="26606"/>
          <ac:spMkLst>
            <pc:docMk/>
            <pc:sldMk cId="3501309051" sldId="263"/>
            <ac:spMk id="38" creationId="{0AF80B57-54E2-4D01-8731-3F38B0C56C95}"/>
          </ac:spMkLst>
        </pc:spChg>
        <pc:spChg chg="add del">
          <ac:chgData name="Centre Administrator" userId="0af8ff6c-2474-4727-996d-b63439136e2b" providerId="ADAL" clId="{2B0DC113-A53E-4BB1-960F-F2BD74A75411}" dt="2022-09-08T23:46:02.744" v="364" actId="26606"/>
          <ac:spMkLst>
            <pc:docMk/>
            <pc:sldMk cId="3501309051" sldId="263"/>
            <ac:spMk id="39" creationId="{9B76D444-2756-434F-AE61-96D69830C13E}"/>
          </ac:spMkLst>
        </pc:spChg>
        <pc:spChg chg="add del">
          <ac:chgData name="Centre Administrator" userId="0af8ff6c-2474-4727-996d-b63439136e2b" providerId="ADAL" clId="{2B0DC113-A53E-4BB1-960F-F2BD74A75411}" dt="2022-09-08T23:46:08.117" v="366" actId="26606"/>
          <ac:spMkLst>
            <pc:docMk/>
            <pc:sldMk cId="3501309051" sldId="263"/>
            <ac:spMk id="41" creationId="{B95B9BA8-1D69-4796-85F5-B6D0BD52354B}"/>
          </ac:spMkLst>
        </pc:spChg>
        <pc:spChg chg="add del">
          <ac:chgData name="Centre Administrator" userId="0af8ff6c-2474-4727-996d-b63439136e2b" providerId="ADAL" clId="{2B0DC113-A53E-4BB1-960F-F2BD74A75411}" dt="2022-09-08T23:46:15.072" v="368" actId="26606"/>
          <ac:spMkLst>
            <pc:docMk/>
            <pc:sldMk cId="3501309051" sldId="263"/>
            <ac:spMk id="45" creationId="{357DD0D3-F869-46D0-944C-6EC60E19E351}"/>
          </ac:spMkLst>
        </pc:spChg>
        <pc:spChg chg="add del">
          <ac:chgData name="Centre Administrator" userId="0af8ff6c-2474-4727-996d-b63439136e2b" providerId="ADAL" clId="{2B0DC113-A53E-4BB1-960F-F2BD74A75411}" dt="2022-09-08T23:49:24.075" v="422" actId="26606"/>
          <ac:spMkLst>
            <pc:docMk/>
            <pc:sldMk cId="3501309051" sldId="263"/>
            <ac:spMk id="47" creationId="{CF62D2A7-8207-488C-9F46-316BA81A16C8}"/>
          </ac:spMkLst>
        </pc:spChg>
        <pc:spChg chg="add del">
          <ac:chgData name="Centre Administrator" userId="0af8ff6c-2474-4727-996d-b63439136e2b" providerId="ADAL" clId="{2B0DC113-A53E-4BB1-960F-F2BD74A75411}" dt="2022-09-08T23:47:21.149" v="371" actId="26606"/>
          <ac:spMkLst>
            <pc:docMk/>
            <pc:sldMk cId="3501309051" sldId="263"/>
            <ac:spMk id="52" creationId="{637B2035-1FCB-439A-B421-095E136C7E07}"/>
          </ac:spMkLst>
        </pc:spChg>
        <pc:spChg chg="add del">
          <ac:chgData name="Centre Administrator" userId="0af8ff6c-2474-4727-996d-b63439136e2b" providerId="ADAL" clId="{2B0DC113-A53E-4BB1-960F-F2BD74A75411}" dt="2022-09-08T23:47:21.149" v="371" actId="26606"/>
          <ac:spMkLst>
            <pc:docMk/>
            <pc:sldMk cId="3501309051" sldId="263"/>
            <ac:spMk id="54" creationId="{676D6CDF-C512-4739-B158-55EE955EFA39}"/>
          </ac:spMkLst>
        </pc:spChg>
        <pc:spChg chg="add del">
          <ac:chgData name="Centre Administrator" userId="0af8ff6c-2474-4727-996d-b63439136e2b" providerId="ADAL" clId="{2B0DC113-A53E-4BB1-960F-F2BD74A75411}" dt="2022-09-08T23:47:22.089" v="373" actId="26606"/>
          <ac:spMkLst>
            <pc:docMk/>
            <pc:sldMk cId="3501309051" sldId="263"/>
            <ac:spMk id="56" creationId="{8F451A30-466B-4996-9BA5-CD6ABCC6D558}"/>
          </ac:spMkLst>
        </pc:spChg>
        <pc:spChg chg="add del">
          <ac:chgData name="Centre Administrator" userId="0af8ff6c-2474-4727-996d-b63439136e2b" providerId="ADAL" clId="{2B0DC113-A53E-4BB1-960F-F2BD74A75411}" dt="2022-09-08T23:47:22.089" v="373" actId="26606"/>
          <ac:spMkLst>
            <pc:docMk/>
            <pc:sldMk cId="3501309051" sldId="263"/>
            <ac:spMk id="57" creationId="{9D25F302-27C5-414F-97F8-6EA0A6C028BA}"/>
          </ac:spMkLst>
        </pc:spChg>
        <pc:spChg chg="add del">
          <ac:chgData name="Centre Administrator" userId="0af8ff6c-2474-4727-996d-b63439136e2b" providerId="ADAL" clId="{2B0DC113-A53E-4BB1-960F-F2BD74A75411}" dt="2022-09-08T23:47:22.089" v="373" actId="26606"/>
          <ac:spMkLst>
            <pc:docMk/>
            <pc:sldMk cId="3501309051" sldId="263"/>
            <ac:spMk id="58" creationId="{830A36F8-48C2-4842-A87B-8CE8DF4E7FD2}"/>
          </ac:spMkLst>
        </pc:spChg>
        <pc:spChg chg="add del">
          <ac:chgData name="Centre Administrator" userId="0af8ff6c-2474-4727-996d-b63439136e2b" providerId="ADAL" clId="{2B0DC113-A53E-4BB1-960F-F2BD74A75411}" dt="2022-09-08T23:47:22.868" v="375" actId="26606"/>
          <ac:spMkLst>
            <pc:docMk/>
            <pc:sldMk cId="3501309051" sldId="263"/>
            <ac:spMk id="60" creationId="{F2B38F72-8FC4-4001-8C67-FA6B86DEC767}"/>
          </ac:spMkLst>
        </pc:spChg>
        <pc:spChg chg="add del">
          <ac:chgData name="Centre Administrator" userId="0af8ff6c-2474-4727-996d-b63439136e2b" providerId="ADAL" clId="{2B0DC113-A53E-4BB1-960F-F2BD74A75411}" dt="2022-09-08T23:49:23.891" v="421" actId="26606"/>
          <ac:spMkLst>
            <pc:docMk/>
            <pc:sldMk cId="3501309051" sldId="263"/>
            <ac:spMk id="62" creationId="{FF9B822F-893E-44C8-963C-64F50ACECBB2}"/>
          </ac:spMkLst>
        </pc:spChg>
        <pc:spChg chg="add del">
          <ac:chgData name="Centre Administrator" userId="0af8ff6c-2474-4727-996d-b63439136e2b" providerId="ADAL" clId="{2B0DC113-A53E-4BB1-960F-F2BD74A75411}" dt="2022-09-08T23:49:23.891" v="421" actId="26606"/>
          <ac:spMkLst>
            <pc:docMk/>
            <pc:sldMk cId="3501309051" sldId="263"/>
            <ac:spMk id="63" creationId="{EBF87945-A001-489F-9D9B-7D9435F0B9CA}"/>
          </ac:spMkLst>
        </pc:spChg>
        <pc:grpChg chg="add del">
          <ac:chgData name="Centre Administrator" userId="0af8ff6c-2474-4727-996d-b63439136e2b" providerId="ADAL" clId="{2B0DC113-A53E-4BB1-960F-F2BD74A75411}" dt="2022-09-08T23:46:08.117" v="366" actId="26606"/>
          <ac:grpSpMkLst>
            <pc:docMk/>
            <pc:sldMk cId="3501309051" sldId="263"/>
            <ac:grpSpMk id="42" creationId="{0EAC7AFE-68C0-41EB-A1C7-108E60D7C338}"/>
          </ac:grpSpMkLst>
        </pc:grpChg>
        <pc:picChg chg="add del mod">
          <ac:chgData name="Centre Administrator" userId="0af8ff6c-2474-4727-996d-b63439136e2b" providerId="ADAL" clId="{2B0DC113-A53E-4BB1-960F-F2BD74A75411}" dt="2022-09-08T23:58:29.655" v="490" actId="478"/>
          <ac:picMkLst>
            <pc:docMk/>
            <pc:sldMk cId="3501309051" sldId="263"/>
            <ac:picMk id="4" creationId="{D9E26C5C-D662-34C9-E59A-F81E42A229F9}"/>
          </ac:picMkLst>
        </pc:picChg>
        <pc:picChg chg="mod ord">
          <ac:chgData name="Centre Administrator" userId="0af8ff6c-2474-4727-996d-b63439136e2b" providerId="ADAL" clId="{2B0DC113-A53E-4BB1-960F-F2BD74A75411}" dt="2022-09-08T23:49:24.075" v="422" actId="26606"/>
          <ac:picMkLst>
            <pc:docMk/>
            <pc:sldMk cId="3501309051" sldId="263"/>
            <ac:picMk id="14" creationId="{E994F0A2-E43C-ABAF-6334-A758627D5F95}"/>
          </ac:picMkLst>
        </pc:picChg>
        <pc:cxnChg chg="add del">
          <ac:chgData name="Centre Administrator" userId="0af8ff6c-2474-4727-996d-b63439136e2b" providerId="ADAL" clId="{2B0DC113-A53E-4BB1-960F-F2BD74A75411}" dt="2022-09-08T23:49:24.075" v="422" actId="26606"/>
          <ac:cxnSpMkLst>
            <pc:docMk/>
            <pc:sldMk cId="3501309051" sldId="263"/>
            <ac:cxnSpMk id="31" creationId="{7AD0F4D2-80E7-4A78-82EE-BEAEE4945407}"/>
          </ac:cxnSpMkLst>
        </pc:cxnChg>
      </pc:sldChg>
      <pc:sldChg chg="modSp del mod">
        <pc:chgData name="Centre Administrator" userId="0af8ff6c-2474-4727-996d-b63439136e2b" providerId="ADAL" clId="{2B0DC113-A53E-4BB1-960F-F2BD74A75411}" dt="2022-09-20T21:59:31.559" v="4985" actId="2696"/>
        <pc:sldMkLst>
          <pc:docMk/>
          <pc:sldMk cId="3798560185" sldId="265"/>
        </pc:sldMkLst>
        <pc:spChg chg="mod">
          <ac:chgData name="Centre Administrator" userId="0af8ff6c-2474-4727-996d-b63439136e2b" providerId="ADAL" clId="{2B0DC113-A53E-4BB1-960F-F2BD74A75411}" dt="2022-09-19T22:03:13.500" v="4963" actId="1076"/>
          <ac:spMkLst>
            <pc:docMk/>
            <pc:sldMk cId="3798560185" sldId="265"/>
            <ac:spMk id="2" creationId="{78E5501B-9F1F-0CC1-81FE-79B9909F3307}"/>
          </ac:spMkLst>
        </pc:spChg>
        <pc:spChg chg="mod">
          <ac:chgData name="Centre Administrator" userId="0af8ff6c-2474-4727-996d-b63439136e2b" providerId="ADAL" clId="{2B0DC113-A53E-4BB1-960F-F2BD74A75411}" dt="2022-09-19T22:02:28.979" v="4946" actId="20577"/>
          <ac:spMkLst>
            <pc:docMk/>
            <pc:sldMk cId="3798560185" sldId="265"/>
            <ac:spMk id="3" creationId="{B52CA018-C957-2D0C-7235-1345B15B94A9}"/>
          </ac:spMkLst>
        </pc:spChg>
      </pc:sldChg>
      <pc:sldChg chg="del">
        <pc:chgData name="Centre Administrator" userId="0af8ff6c-2474-4727-996d-b63439136e2b" providerId="ADAL" clId="{2B0DC113-A53E-4BB1-960F-F2BD74A75411}" dt="2022-09-09T00:16:02.965" v="551" actId="47"/>
        <pc:sldMkLst>
          <pc:docMk/>
          <pc:sldMk cId="1295514147" sldId="266"/>
        </pc:sldMkLst>
      </pc:sldChg>
      <pc:sldChg chg="del">
        <pc:chgData name="Centre Administrator" userId="0af8ff6c-2474-4727-996d-b63439136e2b" providerId="ADAL" clId="{2B0DC113-A53E-4BB1-960F-F2BD74A75411}" dt="2022-09-09T05:15:08.845" v="844" actId="2696"/>
        <pc:sldMkLst>
          <pc:docMk/>
          <pc:sldMk cId="993587796" sldId="267"/>
        </pc:sldMkLst>
      </pc:sldChg>
      <pc:sldChg chg="del">
        <pc:chgData name="Centre Administrator" userId="0af8ff6c-2474-4727-996d-b63439136e2b" providerId="ADAL" clId="{2B0DC113-A53E-4BB1-960F-F2BD74A75411}" dt="2022-09-09T05:15:05.666" v="843" actId="2696"/>
        <pc:sldMkLst>
          <pc:docMk/>
          <pc:sldMk cId="3696419811" sldId="268"/>
        </pc:sldMkLst>
      </pc:sldChg>
      <pc:sldChg chg="del">
        <pc:chgData name="Centre Administrator" userId="0af8ff6c-2474-4727-996d-b63439136e2b" providerId="ADAL" clId="{2B0DC113-A53E-4BB1-960F-F2BD74A75411}" dt="2022-09-19T07:36:41.060" v="2874" actId="47"/>
        <pc:sldMkLst>
          <pc:docMk/>
          <pc:sldMk cId="897864313" sldId="269"/>
        </pc:sldMkLst>
      </pc:sldChg>
      <pc:sldChg chg="del">
        <pc:chgData name="Centre Administrator" userId="0af8ff6c-2474-4727-996d-b63439136e2b" providerId="ADAL" clId="{2B0DC113-A53E-4BB1-960F-F2BD74A75411}" dt="2022-09-19T07:41:00.974" v="3287" actId="47"/>
        <pc:sldMkLst>
          <pc:docMk/>
          <pc:sldMk cId="3626502140" sldId="270"/>
        </pc:sldMkLst>
      </pc:sldChg>
      <pc:sldChg chg="del">
        <pc:chgData name="Centre Administrator" userId="0af8ff6c-2474-4727-996d-b63439136e2b" providerId="ADAL" clId="{2B0DC113-A53E-4BB1-960F-F2BD74A75411}" dt="2022-09-19T07:01:24.585" v="1331" actId="2696"/>
        <pc:sldMkLst>
          <pc:docMk/>
          <pc:sldMk cId="4272109197" sldId="271"/>
        </pc:sldMkLst>
      </pc:sldChg>
      <pc:sldChg chg="delSp mod">
        <pc:chgData name="Centre Administrator" userId="0af8ff6c-2474-4727-996d-b63439136e2b" providerId="ADAL" clId="{2B0DC113-A53E-4BB1-960F-F2BD74A75411}" dt="2022-09-09T05:12:08.652" v="726" actId="478"/>
        <pc:sldMkLst>
          <pc:docMk/>
          <pc:sldMk cId="3486977868" sldId="272"/>
        </pc:sldMkLst>
        <pc:spChg chg="del">
          <ac:chgData name="Centre Administrator" userId="0af8ff6c-2474-4727-996d-b63439136e2b" providerId="ADAL" clId="{2B0DC113-A53E-4BB1-960F-F2BD74A75411}" dt="2022-09-09T05:12:08.652" v="726" actId="478"/>
          <ac:spMkLst>
            <pc:docMk/>
            <pc:sldMk cId="3486977868" sldId="272"/>
            <ac:spMk id="3" creationId="{DE6D572D-B357-D791-18A6-6A61FE82A7A6}"/>
          </ac:spMkLst>
        </pc:spChg>
      </pc:sldChg>
      <pc:sldChg chg="delSp mod">
        <pc:chgData name="Centre Administrator" userId="0af8ff6c-2474-4727-996d-b63439136e2b" providerId="ADAL" clId="{2B0DC113-A53E-4BB1-960F-F2BD74A75411}" dt="2022-09-09T05:12:15.136" v="727" actId="478"/>
        <pc:sldMkLst>
          <pc:docMk/>
          <pc:sldMk cId="243654782" sldId="273"/>
        </pc:sldMkLst>
        <pc:spChg chg="del">
          <ac:chgData name="Centre Administrator" userId="0af8ff6c-2474-4727-996d-b63439136e2b" providerId="ADAL" clId="{2B0DC113-A53E-4BB1-960F-F2BD74A75411}" dt="2022-09-09T05:12:15.136" v="727" actId="478"/>
          <ac:spMkLst>
            <pc:docMk/>
            <pc:sldMk cId="243654782" sldId="273"/>
            <ac:spMk id="3" creationId="{DE6D572D-B357-D791-18A6-6A61FE82A7A6}"/>
          </ac:spMkLst>
        </pc:spChg>
      </pc:sldChg>
      <pc:sldChg chg="delSp modSp mod ord">
        <pc:chgData name="Centre Administrator" userId="0af8ff6c-2474-4727-996d-b63439136e2b" providerId="ADAL" clId="{2B0DC113-A53E-4BB1-960F-F2BD74A75411}" dt="2022-09-23T20:49:28.901" v="5032" actId="478"/>
        <pc:sldMkLst>
          <pc:docMk/>
          <pc:sldMk cId="866086677" sldId="274"/>
        </pc:sldMkLst>
        <pc:spChg chg="del mod">
          <ac:chgData name="Centre Administrator" userId="0af8ff6c-2474-4727-996d-b63439136e2b" providerId="ADAL" clId="{2B0DC113-A53E-4BB1-960F-F2BD74A75411}" dt="2022-09-23T20:49:28.901" v="5032" actId="478"/>
          <ac:spMkLst>
            <pc:docMk/>
            <pc:sldMk cId="866086677" sldId="274"/>
            <ac:spMk id="3" creationId="{DE6D572D-B357-D791-18A6-6A61FE82A7A6}"/>
          </ac:spMkLst>
        </pc:spChg>
      </pc:sldChg>
      <pc:sldChg chg="delSp mod">
        <pc:chgData name="Centre Administrator" userId="0af8ff6c-2474-4727-996d-b63439136e2b" providerId="ADAL" clId="{2B0DC113-A53E-4BB1-960F-F2BD74A75411}" dt="2022-09-09T05:13:31.020" v="739" actId="478"/>
        <pc:sldMkLst>
          <pc:docMk/>
          <pc:sldMk cId="1243936304" sldId="275"/>
        </pc:sldMkLst>
        <pc:spChg chg="del">
          <ac:chgData name="Centre Administrator" userId="0af8ff6c-2474-4727-996d-b63439136e2b" providerId="ADAL" clId="{2B0DC113-A53E-4BB1-960F-F2BD74A75411}" dt="2022-09-09T05:13:31.020" v="739" actId="478"/>
          <ac:spMkLst>
            <pc:docMk/>
            <pc:sldMk cId="1243936304" sldId="275"/>
            <ac:spMk id="3" creationId="{DE6D572D-B357-D791-18A6-6A61FE82A7A6}"/>
          </ac:spMkLst>
        </pc:spChg>
      </pc:sldChg>
      <pc:sldChg chg="delSp modSp mod ord">
        <pc:chgData name="Centre Administrator" userId="0af8ff6c-2474-4727-996d-b63439136e2b" providerId="ADAL" clId="{2B0DC113-A53E-4BB1-960F-F2BD74A75411}" dt="2022-09-19T22:02:44.848" v="4954" actId="20577"/>
        <pc:sldMkLst>
          <pc:docMk/>
          <pc:sldMk cId="249782861" sldId="276"/>
        </pc:sldMkLst>
        <pc:spChg chg="mod">
          <ac:chgData name="Centre Administrator" userId="0af8ff6c-2474-4727-996d-b63439136e2b" providerId="ADAL" clId="{2B0DC113-A53E-4BB1-960F-F2BD74A75411}" dt="2022-09-19T22:02:44.848" v="4954" actId="20577"/>
          <ac:spMkLst>
            <pc:docMk/>
            <pc:sldMk cId="249782861" sldId="276"/>
            <ac:spMk id="2" creationId="{1984CC0D-D924-A93B-FFE9-12E43F6A20A6}"/>
          </ac:spMkLst>
        </pc:spChg>
        <pc:spChg chg="del">
          <ac:chgData name="Centre Administrator" userId="0af8ff6c-2474-4727-996d-b63439136e2b" providerId="ADAL" clId="{2B0DC113-A53E-4BB1-960F-F2BD74A75411}" dt="2022-09-19T22:02:41.570" v="4947" actId="478"/>
          <ac:spMkLst>
            <pc:docMk/>
            <pc:sldMk cId="249782861" sldId="276"/>
            <ac:spMk id="3" creationId="{DE6D572D-B357-D791-18A6-6A61FE82A7A6}"/>
          </ac:spMkLst>
        </pc:spChg>
      </pc:sldChg>
      <pc:sldChg chg="delSp mod">
        <pc:chgData name="Centre Administrator" userId="0af8ff6c-2474-4727-996d-b63439136e2b" providerId="ADAL" clId="{2B0DC113-A53E-4BB1-960F-F2BD74A75411}" dt="2022-09-20T22:03:08.609" v="5026" actId="478"/>
        <pc:sldMkLst>
          <pc:docMk/>
          <pc:sldMk cId="3914646562" sldId="277"/>
        </pc:sldMkLst>
        <pc:spChg chg="del">
          <ac:chgData name="Centre Administrator" userId="0af8ff6c-2474-4727-996d-b63439136e2b" providerId="ADAL" clId="{2B0DC113-A53E-4BB1-960F-F2BD74A75411}" dt="2022-09-20T22:03:08.609" v="5026" actId="478"/>
          <ac:spMkLst>
            <pc:docMk/>
            <pc:sldMk cId="3914646562" sldId="277"/>
            <ac:spMk id="3" creationId="{DE6D572D-B357-D791-18A6-6A61FE82A7A6}"/>
          </ac:spMkLst>
        </pc:spChg>
      </pc:sldChg>
      <pc:sldChg chg="del">
        <pc:chgData name="Centre Administrator" userId="0af8ff6c-2474-4727-996d-b63439136e2b" providerId="ADAL" clId="{2B0DC113-A53E-4BB1-960F-F2BD74A75411}" dt="2022-09-19T07:43:59.772" v="3379" actId="47"/>
        <pc:sldMkLst>
          <pc:docMk/>
          <pc:sldMk cId="3719132101" sldId="278"/>
        </pc:sldMkLst>
      </pc:sldChg>
      <pc:sldChg chg="delSp modSp mod">
        <pc:chgData name="Centre Administrator" userId="0af8ff6c-2474-4727-996d-b63439136e2b" providerId="ADAL" clId="{2B0DC113-A53E-4BB1-960F-F2BD74A75411}" dt="2022-09-20T22:03:19.954" v="5028" actId="478"/>
        <pc:sldMkLst>
          <pc:docMk/>
          <pc:sldMk cId="903785882" sldId="279"/>
        </pc:sldMkLst>
        <pc:spChg chg="del mod">
          <ac:chgData name="Centre Administrator" userId="0af8ff6c-2474-4727-996d-b63439136e2b" providerId="ADAL" clId="{2B0DC113-A53E-4BB1-960F-F2BD74A75411}" dt="2022-09-20T22:03:19.954" v="5028" actId="478"/>
          <ac:spMkLst>
            <pc:docMk/>
            <pc:sldMk cId="903785882" sldId="279"/>
            <ac:spMk id="3" creationId="{DE6D572D-B357-D791-18A6-6A61FE82A7A6}"/>
          </ac:spMkLst>
        </pc:spChg>
      </pc:sldChg>
      <pc:sldChg chg="delSp mod ord">
        <pc:chgData name="Centre Administrator" userId="0af8ff6c-2474-4727-996d-b63439136e2b" providerId="ADAL" clId="{2B0DC113-A53E-4BB1-960F-F2BD74A75411}" dt="2022-09-19T21:26:40.189" v="3600" actId="478"/>
        <pc:sldMkLst>
          <pc:docMk/>
          <pc:sldMk cId="436115181" sldId="280"/>
        </pc:sldMkLst>
        <pc:spChg chg="del">
          <ac:chgData name="Centre Administrator" userId="0af8ff6c-2474-4727-996d-b63439136e2b" providerId="ADAL" clId="{2B0DC113-A53E-4BB1-960F-F2BD74A75411}" dt="2022-09-19T21:26:40.189" v="3600" actId="478"/>
          <ac:spMkLst>
            <pc:docMk/>
            <pc:sldMk cId="436115181" sldId="280"/>
            <ac:spMk id="3" creationId="{DE6D572D-B357-D791-18A6-6A61FE82A7A6}"/>
          </ac:spMkLst>
        </pc:spChg>
      </pc:sldChg>
      <pc:sldChg chg="modSp del mod">
        <pc:chgData name="Centre Administrator" userId="0af8ff6c-2474-4727-996d-b63439136e2b" providerId="ADAL" clId="{2B0DC113-A53E-4BB1-960F-F2BD74A75411}" dt="2022-09-19T07:05:38.792" v="1621" actId="2696"/>
        <pc:sldMkLst>
          <pc:docMk/>
          <pc:sldMk cId="457564246" sldId="281"/>
        </pc:sldMkLst>
        <pc:spChg chg="mod">
          <ac:chgData name="Centre Administrator" userId="0af8ff6c-2474-4727-996d-b63439136e2b" providerId="ADAL" clId="{2B0DC113-A53E-4BB1-960F-F2BD74A75411}" dt="2022-09-09T00:13:48.581" v="547" actId="14100"/>
          <ac:spMkLst>
            <pc:docMk/>
            <pc:sldMk cId="457564246" sldId="281"/>
            <ac:spMk id="3" creationId="{B52CA018-C957-2D0C-7235-1345B15B94A9}"/>
          </ac:spMkLst>
        </pc:spChg>
      </pc:sldChg>
      <pc:sldChg chg="modSp mod">
        <pc:chgData name="Centre Administrator" userId="0af8ff6c-2474-4727-996d-b63439136e2b" providerId="ADAL" clId="{2B0DC113-A53E-4BB1-960F-F2BD74A75411}" dt="2022-09-19T07:43:44.458" v="3375" actId="1076"/>
        <pc:sldMkLst>
          <pc:docMk/>
          <pc:sldMk cId="588364447" sldId="282"/>
        </pc:sldMkLst>
        <pc:spChg chg="mod">
          <ac:chgData name="Centre Administrator" userId="0af8ff6c-2474-4727-996d-b63439136e2b" providerId="ADAL" clId="{2B0DC113-A53E-4BB1-960F-F2BD74A75411}" dt="2022-09-19T07:43:44.458" v="3375" actId="1076"/>
          <ac:spMkLst>
            <pc:docMk/>
            <pc:sldMk cId="588364447" sldId="282"/>
            <ac:spMk id="3" creationId="{B52CA018-C957-2D0C-7235-1345B15B94A9}"/>
          </ac:spMkLst>
        </pc:spChg>
      </pc:sldChg>
      <pc:sldChg chg="modSp mod">
        <pc:chgData name="Centre Administrator" userId="0af8ff6c-2474-4727-996d-b63439136e2b" providerId="ADAL" clId="{2B0DC113-A53E-4BB1-960F-F2BD74A75411}" dt="2022-09-19T07:43:02.341" v="3374" actId="1076"/>
        <pc:sldMkLst>
          <pc:docMk/>
          <pc:sldMk cId="3450207050" sldId="283"/>
        </pc:sldMkLst>
        <pc:spChg chg="mod">
          <ac:chgData name="Centre Administrator" userId="0af8ff6c-2474-4727-996d-b63439136e2b" providerId="ADAL" clId="{2B0DC113-A53E-4BB1-960F-F2BD74A75411}" dt="2022-09-19T07:43:02.341" v="3374" actId="1076"/>
          <ac:spMkLst>
            <pc:docMk/>
            <pc:sldMk cId="3450207050" sldId="283"/>
            <ac:spMk id="2" creationId="{78E5501B-9F1F-0CC1-81FE-79B9909F3307}"/>
          </ac:spMkLst>
        </pc:spChg>
        <pc:spChg chg="mod">
          <ac:chgData name="Centre Administrator" userId="0af8ff6c-2474-4727-996d-b63439136e2b" providerId="ADAL" clId="{2B0DC113-A53E-4BB1-960F-F2BD74A75411}" dt="2022-09-19T07:42:58.630" v="3373" actId="1076"/>
          <ac:spMkLst>
            <pc:docMk/>
            <pc:sldMk cId="3450207050" sldId="283"/>
            <ac:spMk id="3" creationId="{B52CA018-C957-2D0C-7235-1345B15B94A9}"/>
          </ac:spMkLst>
        </pc:spChg>
      </pc:sldChg>
      <pc:sldChg chg="addSp delSp modSp add mod ord setClrOvrMap">
        <pc:chgData name="Centre Administrator" userId="0af8ff6c-2474-4727-996d-b63439136e2b" providerId="ADAL" clId="{2B0DC113-A53E-4BB1-960F-F2BD74A75411}" dt="2022-09-09T00:06:20.365" v="544" actId="20577"/>
        <pc:sldMkLst>
          <pc:docMk/>
          <pc:sldMk cId="2102067035" sldId="284"/>
        </pc:sldMkLst>
        <pc:spChg chg="mod">
          <ac:chgData name="Centre Administrator" userId="0af8ff6c-2474-4727-996d-b63439136e2b" providerId="ADAL" clId="{2B0DC113-A53E-4BB1-960F-F2BD74A75411}" dt="2022-09-09T00:01:42.327" v="505" actId="26606"/>
          <ac:spMkLst>
            <pc:docMk/>
            <pc:sldMk cId="2102067035" sldId="284"/>
            <ac:spMk id="2" creationId="{03BB8CE0-7961-38AB-3FBA-C463A701DD1B}"/>
          </ac:spMkLst>
        </pc:spChg>
        <pc:spChg chg="add del mod">
          <ac:chgData name="Centre Administrator" userId="0af8ff6c-2474-4727-996d-b63439136e2b" providerId="ADAL" clId="{2B0DC113-A53E-4BB1-960F-F2BD74A75411}" dt="2022-09-09T00:00:33.672" v="496"/>
          <ac:spMkLst>
            <pc:docMk/>
            <pc:sldMk cId="2102067035" sldId="284"/>
            <ac:spMk id="4" creationId="{114DB4A4-A605-0DDE-9AEA-601295B2790B}"/>
          </ac:spMkLst>
        </pc:spChg>
        <pc:spChg chg="mod">
          <ac:chgData name="Centre Administrator" userId="0af8ff6c-2474-4727-996d-b63439136e2b" providerId="ADAL" clId="{2B0DC113-A53E-4BB1-960F-F2BD74A75411}" dt="2022-09-09T00:06:20.365" v="544" actId="20577"/>
          <ac:spMkLst>
            <pc:docMk/>
            <pc:sldMk cId="2102067035" sldId="284"/>
            <ac:spMk id="5" creationId="{DDD03140-E0BA-11D8-DB23-A3426344689E}"/>
          </ac:spMkLst>
        </pc:spChg>
        <pc:spChg chg="add del mod">
          <ac:chgData name="Centre Administrator" userId="0af8ff6c-2474-4727-996d-b63439136e2b" providerId="ADAL" clId="{2B0DC113-A53E-4BB1-960F-F2BD74A75411}" dt="2022-09-08T23:58:25.186" v="481" actId="22"/>
          <ac:spMkLst>
            <pc:docMk/>
            <pc:sldMk cId="2102067035" sldId="284"/>
            <ac:spMk id="10" creationId="{AEB2D360-DCA6-DE80-91AD-D124486ADD9F}"/>
          </ac:spMkLst>
        </pc:spChg>
        <pc:spChg chg="add del mod">
          <ac:chgData name="Centre Administrator" userId="0af8ff6c-2474-4727-996d-b63439136e2b" providerId="ADAL" clId="{2B0DC113-A53E-4BB1-960F-F2BD74A75411}" dt="2022-09-09T00:01:31.189" v="502"/>
          <ac:spMkLst>
            <pc:docMk/>
            <pc:sldMk cId="2102067035" sldId="284"/>
            <ac:spMk id="14" creationId="{A6722F1E-8A56-3A7B-2847-4E18A94FD751}"/>
          </ac:spMkLst>
        </pc:spChg>
        <pc:spChg chg="del">
          <ac:chgData name="Centre Administrator" userId="0af8ff6c-2474-4727-996d-b63439136e2b" providerId="ADAL" clId="{2B0DC113-A53E-4BB1-960F-F2BD74A75411}" dt="2022-09-09T00:01:42.327" v="505" actId="26606"/>
          <ac:spMkLst>
            <pc:docMk/>
            <pc:sldMk cId="2102067035" sldId="284"/>
            <ac:spMk id="156" creationId="{25E8815A-9407-4234-B08F-A1E49DCD7F37}"/>
          </ac:spMkLst>
        </pc:spChg>
        <pc:spChg chg="del">
          <ac:chgData name="Centre Administrator" userId="0af8ff6c-2474-4727-996d-b63439136e2b" providerId="ADAL" clId="{2B0DC113-A53E-4BB1-960F-F2BD74A75411}" dt="2022-09-09T00:01:42.327" v="505" actId="26606"/>
          <ac:spMkLst>
            <pc:docMk/>
            <pc:sldMk cId="2102067035" sldId="284"/>
            <ac:spMk id="158" creationId="{AD72D4D1-076F-49D3-9889-EFC4F6D7CA66}"/>
          </ac:spMkLst>
        </pc:spChg>
        <pc:spChg chg="del">
          <ac:chgData name="Centre Administrator" userId="0af8ff6c-2474-4727-996d-b63439136e2b" providerId="ADAL" clId="{2B0DC113-A53E-4BB1-960F-F2BD74A75411}" dt="2022-09-09T00:01:42.327" v="505" actId="26606"/>
          <ac:spMkLst>
            <pc:docMk/>
            <pc:sldMk cId="2102067035" sldId="284"/>
            <ac:spMk id="160" creationId="{C9C56819-FD02-4626-ABF5-85C7463C990D}"/>
          </ac:spMkLst>
        </pc:spChg>
        <pc:spChg chg="add">
          <ac:chgData name="Centre Administrator" userId="0af8ff6c-2474-4727-996d-b63439136e2b" providerId="ADAL" clId="{2B0DC113-A53E-4BB1-960F-F2BD74A75411}" dt="2022-09-09T00:01:42.327" v="505" actId="26606"/>
          <ac:spMkLst>
            <pc:docMk/>
            <pc:sldMk cId="2102067035" sldId="284"/>
            <ac:spMk id="165" creationId="{C5E6CFF1-2F42-4E10-9A97-F116F46F53FE}"/>
          </ac:spMkLst>
        </pc:spChg>
        <pc:picChg chg="add del mod">
          <ac:chgData name="Centre Administrator" userId="0af8ff6c-2474-4727-996d-b63439136e2b" providerId="ADAL" clId="{2B0DC113-A53E-4BB1-960F-F2BD74A75411}" dt="2022-09-08T23:58:28.968" v="489"/>
          <ac:picMkLst>
            <pc:docMk/>
            <pc:sldMk cId="2102067035" sldId="284"/>
            <ac:picMk id="7" creationId="{9FE4015D-8F7C-E110-7B8C-B2213FAF7E15}"/>
          </ac:picMkLst>
        </pc:picChg>
        <pc:picChg chg="del">
          <ac:chgData name="Centre Administrator" userId="0af8ff6c-2474-4727-996d-b63439136e2b" providerId="ADAL" clId="{2B0DC113-A53E-4BB1-960F-F2BD74A75411}" dt="2022-09-08T23:56:39.414" v="462" actId="478"/>
          <ac:picMkLst>
            <pc:docMk/>
            <pc:sldMk cId="2102067035" sldId="284"/>
            <ac:picMk id="8" creationId="{FF6C1545-7075-DC6A-73D8-A36211502E26}"/>
          </ac:picMkLst>
        </pc:picChg>
        <pc:picChg chg="add del mod">
          <ac:chgData name="Centre Administrator" userId="0af8ff6c-2474-4727-996d-b63439136e2b" providerId="ADAL" clId="{2B0DC113-A53E-4BB1-960F-F2BD74A75411}" dt="2022-09-09T00:01:25.497" v="501" actId="478"/>
          <ac:picMkLst>
            <pc:docMk/>
            <pc:sldMk cId="2102067035" sldId="284"/>
            <ac:picMk id="12" creationId="{E8381FBE-CC6C-B62B-74D0-ACD4E8B2CB53}"/>
          </ac:picMkLst>
        </pc:picChg>
        <pc:picChg chg="add mod ord">
          <ac:chgData name="Centre Administrator" userId="0af8ff6c-2474-4727-996d-b63439136e2b" providerId="ADAL" clId="{2B0DC113-A53E-4BB1-960F-F2BD74A75411}" dt="2022-09-09T00:01:42.327" v="505" actId="26606"/>
          <ac:picMkLst>
            <pc:docMk/>
            <pc:sldMk cId="2102067035" sldId="284"/>
            <ac:picMk id="16" creationId="{F8CC9C08-969A-B537-B014-3F75E21736FE}"/>
          </ac:picMkLst>
        </pc:picChg>
        <pc:cxnChg chg="add">
          <ac:chgData name="Centre Administrator" userId="0af8ff6c-2474-4727-996d-b63439136e2b" providerId="ADAL" clId="{2B0DC113-A53E-4BB1-960F-F2BD74A75411}" dt="2022-09-09T00:01:42.327" v="505" actId="26606"/>
          <ac:cxnSpMkLst>
            <pc:docMk/>
            <pc:sldMk cId="2102067035" sldId="284"/>
            <ac:cxnSpMk id="167" creationId="{67182200-4859-4C8D-BCBB-55B245C28BA3}"/>
          </ac:cxnSpMkLst>
        </pc:cxnChg>
      </pc:sldChg>
      <pc:sldChg chg="addSp delSp modSp add del mod ord setBg">
        <pc:chgData name="Centre Administrator" userId="0af8ff6c-2474-4727-996d-b63439136e2b" providerId="ADAL" clId="{2B0DC113-A53E-4BB1-960F-F2BD74A75411}" dt="2022-09-08T23:49:23.606" v="419" actId="2890"/>
        <pc:sldMkLst>
          <pc:docMk/>
          <pc:sldMk cId="2234397755" sldId="284"/>
        </pc:sldMkLst>
        <pc:spChg chg="mod">
          <ac:chgData name="Centre Administrator" userId="0af8ff6c-2474-4727-996d-b63439136e2b" providerId="ADAL" clId="{2B0DC113-A53E-4BB1-960F-F2BD74A75411}" dt="2022-09-08T23:49:22.903" v="416" actId="20577"/>
          <ac:spMkLst>
            <pc:docMk/>
            <pc:sldMk cId="2234397755" sldId="284"/>
            <ac:spMk id="2" creationId="{03BB8CE0-7961-38AB-3FBA-C463A701DD1B}"/>
          </ac:spMkLst>
        </pc:spChg>
        <pc:spChg chg="add del mod">
          <ac:chgData name="Centre Administrator" userId="0af8ff6c-2474-4727-996d-b63439136e2b" providerId="ADAL" clId="{2B0DC113-A53E-4BB1-960F-F2BD74A75411}" dt="2022-09-08T23:49:23.050" v="417" actId="478"/>
          <ac:spMkLst>
            <pc:docMk/>
            <pc:sldMk cId="2234397755" sldId="284"/>
            <ac:spMk id="4" creationId="{7D4F87A1-7269-9481-65B8-45C4A6591C78}"/>
          </ac:spMkLst>
        </pc:spChg>
        <pc:spChg chg="mod ord">
          <ac:chgData name="Centre Administrator" userId="0af8ff6c-2474-4727-996d-b63439136e2b" providerId="ADAL" clId="{2B0DC113-A53E-4BB1-960F-F2BD74A75411}" dt="2022-09-08T23:49:20.210" v="402" actId="26606"/>
          <ac:spMkLst>
            <pc:docMk/>
            <pc:sldMk cId="2234397755" sldId="284"/>
            <ac:spMk id="5" creationId="{DDD03140-E0BA-11D8-DB23-A3426344689E}"/>
          </ac:spMkLst>
        </pc:spChg>
        <pc:spChg chg="add del">
          <ac:chgData name="Centre Administrator" userId="0af8ff6c-2474-4727-996d-b63439136e2b" providerId="ADAL" clId="{2B0DC113-A53E-4BB1-960F-F2BD74A75411}" dt="2022-09-08T23:49:20.210" v="402" actId="26606"/>
          <ac:spMkLst>
            <pc:docMk/>
            <pc:sldMk cId="2234397755" sldId="284"/>
            <ac:spMk id="99" creationId="{A3BAF07C-C39E-42EB-BB22-8D46691D9735}"/>
          </ac:spMkLst>
        </pc:spChg>
        <pc:spChg chg="add del">
          <ac:chgData name="Centre Administrator" userId="0af8ff6c-2474-4727-996d-b63439136e2b" providerId="ADAL" clId="{2B0DC113-A53E-4BB1-960F-F2BD74A75411}" dt="2022-09-08T23:48:55.365" v="398" actId="26606"/>
          <ac:spMkLst>
            <pc:docMk/>
            <pc:sldMk cId="2234397755" sldId="284"/>
            <ac:spMk id="105" creationId="{357DD0D3-F869-46D0-944C-6EC60E19E351}"/>
          </ac:spMkLst>
        </pc:spChg>
        <pc:spChg chg="add del">
          <ac:chgData name="Centre Administrator" userId="0af8ff6c-2474-4727-996d-b63439136e2b" providerId="ADAL" clId="{2B0DC113-A53E-4BB1-960F-F2BD74A75411}" dt="2022-09-08T23:49:00.581" v="400" actId="26606"/>
          <ac:spMkLst>
            <pc:docMk/>
            <pc:sldMk cId="2234397755" sldId="284"/>
            <ac:spMk id="107" creationId="{0AF80B57-54E2-4D01-8731-3F38B0C56C95}"/>
          </ac:spMkLst>
        </pc:spChg>
        <pc:spChg chg="add del">
          <ac:chgData name="Centre Administrator" userId="0af8ff6c-2474-4727-996d-b63439136e2b" providerId="ADAL" clId="{2B0DC113-A53E-4BB1-960F-F2BD74A75411}" dt="2022-09-08T23:49:00.581" v="400" actId="26606"/>
          <ac:spMkLst>
            <pc:docMk/>
            <pc:sldMk cId="2234397755" sldId="284"/>
            <ac:spMk id="108" creationId="{9B76D444-2756-434F-AE61-96D69830C13E}"/>
          </ac:spMkLst>
        </pc:spChg>
        <pc:spChg chg="add del">
          <ac:chgData name="Centre Administrator" userId="0af8ff6c-2474-4727-996d-b63439136e2b" providerId="ADAL" clId="{2B0DC113-A53E-4BB1-960F-F2BD74A75411}" dt="2022-09-08T23:49:20.210" v="402" actId="26606"/>
          <ac:spMkLst>
            <pc:docMk/>
            <pc:sldMk cId="2234397755" sldId="284"/>
            <ac:spMk id="110" creationId="{4F74D28C-3268-4E35-8EE1-D92CB4A85A7D}"/>
          </ac:spMkLst>
        </pc:spChg>
        <pc:spChg chg="add del">
          <ac:chgData name="Centre Administrator" userId="0af8ff6c-2474-4727-996d-b63439136e2b" providerId="ADAL" clId="{2B0DC113-A53E-4BB1-960F-F2BD74A75411}" dt="2022-09-08T23:49:20.210" v="402" actId="26606"/>
          <ac:spMkLst>
            <pc:docMk/>
            <pc:sldMk cId="2234397755" sldId="284"/>
            <ac:spMk id="111" creationId="{58D44E42-C462-4105-BC86-FE75B4E3C4AF}"/>
          </ac:spMkLst>
        </pc:spChg>
        <pc:grpChg chg="add del">
          <ac:chgData name="Centre Administrator" userId="0af8ff6c-2474-4727-996d-b63439136e2b" providerId="ADAL" clId="{2B0DC113-A53E-4BB1-960F-F2BD74A75411}" dt="2022-09-08T23:49:20.210" v="402" actId="26606"/>
          <ac:grpSpMkLst>
            <pc:docMk/>
            <pc:sldMk cId="2234397755" sldId="284"/>
            <ac:grpSpMk id="100" creationId="{D8E9CF54-0466-4261-9E62-0249E60E1886}"/>
          </ac:grpSpMkLst>
        </pc:grpChg>
        <pc:picChg chg="add del mod">
          <ac:chgData name="Centre Administrator" userId="0af8ff6c-2474-4727-996d-b63439136e2b" providerId="ADAL" clId="{2B0DC113-A53E-4BB1-960F-F2BD74A75411}" dt="2022-09-08T23:49:21.885" v="411"/>
          <ac:picMkLst>
            <pc:docMk/>
            <pc:sldMk cId="2234397755" sldId="284"/>
            <ac:picMk id="7" creationId="{FA2EF214-4658-D3A0-3341-D0B6F3663A63}"/>
          </ac:picMkLst>
        </pc:picChg>
        <pc:picChg chg="add del">
          <ac:chgData name="Centre Administrator" userId="0af8ff6c-2474-4727-996d-b63439136e2b" providerId="ADAL" clId="{2B0DC113-A53E-4BB1-960F-F2BD74A75411}" dt="2022-09-08T23:49:23.050" v="417" actId="478"/>
          <ac:picMkLst>
            <pc:docMk/>
            <pc:sldMk cId="2234397755" sldId="284"/>
            <ac:picMk id="8" creationId="{FF6C1545-7075-DC6A-73D8-A36211502E26}"/>
          </ac:picMkLst>
        </pc:picChg>
      </pc:sldChg>
      <pc:sldChg chg="modSp add mod ord">
        <pc:chgData name="Centre Administrator" userId="0af8ff6c-2474-4727-996d-b63439136e2b" providerId="ADAL" clId="{2B0DC113-A53E-4BB1-960F-F2BD74A75411}" dt="2022-09-23T03:34:22.325" v="5030"/>
        <pc:sldMkLst>
          <pc:docMk/>
          <pc:sldMk cId="27303176" sldId="285"/>
        </pc:sldMkLst>
        <pc:spChg chg="mod">
          <ac:chgData name="Centre Administrator" userId="0af8ff6c-2474-4727-996d-b63439136e2b" providerId="ADAL" clId="{2B0DC113-A53E-4BB1-960F-F2BD74A75411}" dt="2022-09-09T00:18:50.819" v="659" actId="20577"/>
          <ac:spMkLst>
            <pc:docMk/>
            <pc:sldMk cId="27303176" sldId="285"/>
            <ac:spMk id="2" creationId="{78E5501B-9F1F-0CC1-81FE-79B9909F3307}"/>
          </ac:spMkLst>
        </pc:spChg>
        <pc:spChg chg="mod">
          <ac:chgData name="Centre Administrator" userId="0af8ff6c-2474-4727-996d-b63439136e2b" providerId="ADAL" clId="{2B0DC113-A53E-4BB1-960F-F2BD74A75411}" dt="2022-09-20T22:02:25.079" v="5023" actId="20577"/>
          <ac:spMkLst>
            <pc:docMk/>
            <pc:sldMk cId="27303176" sldId="285"/>
            <ac:spMk id="3" creationId="{B52CA018-C957-2D0C-7235-1345B15B94A9}"/>
          </ac:spMkLst>
        </pc:spChg>
      </pc:sldChg>
      <pc:sldChg chg="modSp add del mod">
        <pc:chgData name="Centre Administrator" userId="0af8ff6c-2474-4727-996d-b63439136e2b" providerId="ADAL" clId="{2B0DC113-A53E-4BB1-960F-F2BD74A75411}" dt="2022-09-19T07:12:55.014" v="1897" actId="2696"/>
        <pc:sldMkLst>
          <pc:docMk/>
          <pc:sldMk cId="457849262" sldId="286"/>
        </pc:sldMkLst>
        <pc:spChg chg="mod">
          <ac:chgData name="Centre Administrator" userId="0af8ff6c-2474-4727-996d-b63439136e2b" providerId="ADAL" clId="{2B0DC113-A53E-4BB1-960F-F2BD74A75411}" dt="2022-09-09T00:19:34.565" v="688" actId="20577"/>
          <ac:spMkLst>
            <pc:docMk/>
            <pc:sldMk cId="457849262" sldId="286"/>
            <ac:spMk id="2" creationId="{78E5501B-9F1F-0CC1-81FE-79B9909F3307}"/>
          </ac:spMkLst>
        </pc:spChg>
        <pc:spChg chg="mod">
          <ac:chgData name="Centre Administrator" userId="0af8ff6c-2474-4727-996d-b63439136e2b" providerId="ADAL" clId="{2B0DC113-A53E-4BB1-960F-F2BD74A75411}" dt="2022-09-09T00:19:37.703" v="689" actId="20577"/>
          <ac:spMkLst>
            <pc:docMk/>
            <pc:sldMk cId="457849262" sldId="286"/>
            <ac:spMk id="3" creationId="{B52CA018-C957-2D0C-7235-1345B15B94A9}"/>
          </ac:spMkLst>
        </pc:spChg>
      </pc:sldChg>
      <pc:sldChg chg="modSp add mod ord">
        <pc:chgData name="Centre Administrator" userId="0af8ff6c-2474-4727-996d-b63439136e2b" providerId="ADAL" clId="{2B0DC113-A53E-4BB1-960F-F2BD74A75411}" dt="2022-09-20T22:02:54.930" v="5024" actId="1076"/>
        <pc:sldMkLst>
          <pc:docMk/>
          <pc:sldMk cId="3268565800" sldId="287"/>
        </pc:sldMkLst>
        <pc:spChg chg="mod">
          <ac:chgData name="Centre Administrator" userId="0af8ff6c-2474-4727-996d-b63439136e2b" providerId="ADAL" clId="{2B0DC113-A53E-4BB1-960F-F2BD74A75411}" dt="2022-09-09T05:15:55.791" v="927" actId="20577"/>
          <ac:spMkLst>
            <pc:docMk/>
            <pc:sldMk cId="3268565800" sldId="287"/>
            <ac:spMk id="2" creationId="{78E5501B-9F1F-0CC1-81FE-79B9909F3307}"/>
          </ac:spMkLst>
        </pc:spChg>
        <pc:spChg chg="mod">
          <ac:chgData name="Centre Administrator" userId="0af8ff6c-2474-4727-996d-b63439136e2b" providerId="ADAL" clId="{2B0DC113-A53E-4BB1-960F-F2BD74A75411}" dt="2022-09-20T22:02:54.930" v="5024" actId="1076"/>
          <ac:spMkLst>
            <pc:docMk/>
            <pc:sldMk cId="3268565800" sldId="287"/>
            <ac:spMk id="3" creationId="{B52CA018-C957-2D0C-7235-1345B15B94A9}"/>
          </ac:spMkLst>
        </pc:spChg>
      </pc:sldChg>
      <pc:sldChg chg="addSp delSp add del setBg delDesignElem">
        <pc:chgData name="Centre Administrator" userId="0af8ff6c-2474-4727-996d-b63439136e2b" providerId="ADAL" clId="{2B0DC113-A53E-4BB1-960F-F2BD74A75411}" dt="2022-09-09T05:15:01.690" v="842"/>
        <pc:sldMkLst>
          <pc:docMk/>
          <pc:sldMk cId="2926904914" sldId="288"/>
        </pc:sldMkLst>
        <pc:spChg chg="add del">
          <ac:chgData name="Centre Administrator" userId="0af8ff6c-2474-4727-996d-b63439136e2b" providerId="ADAL" clId="{2B0DC113-A53E-4BB1-960F-F2BD74A75411}" dt="2022-09-09T05:15:01.690" v="842"/>
          <ac:spMkLst>
            <pc:docMk/>
            <pc:sldMk cId="2926904914" sldId="288"/>
            <ac:spMk id="9" creationId="{CF62D2A7-8207-488C-9F46-316BA81A16C8}"/>
          </ac:spMkLst>
        </pc:spChg>
      </pc:sldChg>
      <pc:sldChg chg="modSp add mod ord">
        <pc:chgData name="Centre Administrator" userId="0af8ff6c-2474-4727-996d-b63439136e2b" providerId="ADAL" clId="{2B0DC113-A53E-4BB1-960F-F2BD74A75411}" dt="2022-09-19T07:15:27.333" v="2051" actId="14100"/>
        <pc:sldMkLst>
          <pc:docMk/>
          <pc:sldMk cId="3406733663" sldId="288"/>
        </pc:sldMkLst>
        <pc:spChg chg="mod">
          <ac:chgData name="Centre Administrator" userId="0af8ff6c-2474-4727-996d-b63439136e2b" providerId="ADAL" clId="{2B0DC113-A53E-4BB1-960F-F2BD74A75411}" dt="2022-09-09T05:15:23.133" v="862" actId="20577"/>
          <ac:spMkLst>
            <pc:docMk/>
            <pc:sldMk cId="3406733663" sldId="288"/>
            <ac:spMk id="2" creationId="{78E5501B-9F1F-0CC1-81FE-79B9909F3307}"/>
          </ac:spMkLst>
        </pc:spChg>
        <pc:spChg chg="mod">
          <ac:chgData name="Centre Administrator" userId="0af8ff6c-2474-4727-996d-b63439136e2b" providerId="ADAL" clId="{2B0DC113-A53E-4BB1-960F-F2BD74A75411}" dt="2022-09-19T07:15:27.333" v="2051" actId="14100"/>
          <ac:spMkLst>
            <pc:docMk/>
            <pc:sldMk cId="3406733663" sldId="288"/>
            <ac:spMk id="3" creationId="{B52CA018-C957-2D0C-7235-1345B15B94A9}"/>
          </ac:spMkLst>
        </pc:spChg>
      </pc:sldChg>
      <pc:sldChg chg="modSp add mod">
        <pc:chgData name="Centre Administrator" userId="0af8ff6c-2474-4727-996d-b63439136e2b" providerId="ADAL" clId="{2B0DC113-A53E-4BB1-960F-F2BD74A75411}" dt="2022-09-24T03:16:48.527" v="5044" actId="20577"/>
        <pc:sldMkLst>
          <pc:docMk/>
          <pc:sldMk cId="728366684" sldId="289"/>
        </pc:sldMkLst>
        <pc:spChg chg="mod">
          <ac:chgData name="Centre Administrator" userId="0af8ff6c-2474-4727-996d-b63439136e2b" providerId="ADAL" clId="{2B0DC113-A53E-4BB1-960F-F2BD74A75411}" dt="2022-09-24T03:16:48.527" v="5044" actId="20577"/>
          <ac:spMkLst>
            <pc:docMk/>
            <pc:sldMk cId="728366684" sldId="289"/>
            <ac:spMk id="98" creationId="{DDD03140-E0BA-11D8-DB23-A3426344689E}"/>
          </ac:spMkLst>
        </pc:spChg>
        <pc:picChg chg="mod">
          <ac:chgData name="Centre Administrator" userId="0af8ff6c-2474-4727-996d-b63439136e2b" providerId="ADAL" clId="{2B0DC113-A53E-4BB1-960F-F2BD74A75411}" dt="2022-09-23T20:55:16.669" v="5034" actId="1076"/>
          <ac:picMkLst>
            <pc:docMk/>
            <pc:sldMk cId="728366684" sldId="289"/>
            <ac:picMk id="7" creationId="{30D461AD-4180-9A46-6895-2123202616C1}"/>
          </ac:picMkLst>
        </pc:picChg>
      </pc:sldChg>
      <pc:sldChg chg="modSp add mod">
        <pc:chgData name="Centre Administrator" userId="0af8ff6c-2474-4727-996d-b63439136e2b" providerId="ADAL" clId="{2B0DC113-A53E-4BB1-960F-F2BD74A75411}" dt="2022-09-19T06:58:12.752" v="1262" actId="20577"/>
        <pc:sldMkLst>
          <pc:docMk/>
          <pc:sldMk cId="2329534385" sldId="290"/>
        </pc:sldMkLst>
        <pc:spChg chg="mod">
          <ac:chgData name="Centre Administrator" userId="0af8ff6c-2474-4727-996d-b63439136e2b" providerId="ADAL" clId="{2B0DC113-A53E-4BB1-960F-F2BD74A75411}" dt="2022-09-19T06:58:12.752" v="1262" actId="20577"/>
          <ac:spMkLst>
            <pc:docMk/>
            <pc:sldMk cId="2329534385" sldId="290"/>
            <ac:spMk id="5" creationId="{DDD03140-E0BA-11D8-DB23-A3426344689E}"/>
          </ac:spMkLst>
        </pc:spChg>
      </pc:sldChg>
      <pc:sldChg chg="modSp add mod">
        <pc:chgData name="Centre Administrator" userId="0af8ff6c-2474-4727-996d-b63439136e2b" providerId="ADAL" clId="{2B0DC113-A53E-4BB1-960F-F2BD74A75411}" dt="2022-09-23T20:57:16.739" v="5037" actId="1076"/>
        <pc:sldMkLst>
          <pc:docMk/>
          <pc:sldMk cId="1554155552" sldId="291"/>
        </pc:sldMkLst>
        <pc:spChg chg="mod">
          <ac:chgData name="Centre Administrator" userId="0af8ff6c-2474-4727-996d-b63439136e2b" providerId="ADAL" clId="{2B0DC113-A53E-4BB1-960F-F2BD74A75411}" dt="2022-09-23T20:57:10.658" v="5035" actId="20577"/>
          <ac:spMkLst>
            <pc:docMk/>
            <pc:sldMk cId="1554155552" sldId="291"/>
            <ac:spMk id="5" creationId="{DDD03140-E0BA-11D8-DB23-A3426344689E}"/>
          </ac:spMkLst>
        </pc:spChg>
        <pc:picChg chg="mod">
          <ac:chgData name="Centre Administrator" userId="0af8ff6c-2474-4727-996d-b63439136e2b" providerId="ADAL" clId="{2B0DC113-A53E-4BB1-960F-F2BD74A75411}" dt="2022-09-23T20:57:16.739" v="5037" actId="1076"/>
          <ac:picMkLst>
            <pc:docMk/>
            <pc:sldMk cId="1554155552" sldId="291"/>
            <ac:picMk id="16" creationId="{F8CC9C08-969A-B537-B014-3F75E21736FE}"/>
          </ac:picMkLst>
        </pc:picChg>
      </pc:sldChg>
      <pc:sldChg chg="modSp add mod">
        <pc:chgData name="Centre Administrator" userId="0af8ff6c-2474-4727-996d-b63439136e2b" providerId="ADAL" clId="{2B0DC113-A53E-4BB1-960F-F2BD74A75411}" dt="2022-09-19T07:16:40.594" v="2154" actId="20577"/>
        <pc:sldMkLst>
          <pc:docMk/>
          <pc:sldMk cId="3741631738" sldId="292"/>
        </pc:sldMkLst>
        <pc:spChg chg="mod">
          <ac:chgData name="Centre Administrator" userId="0af8ff6c-2474-4727-996d-b63439136e2b" providerId="ADAL" clId="{2B0DC113-A53E-4BB1-960F-F2BD74A75411}" dt="2022-09-19T07:16:40.594" v="2154" actId="20577"/>
          <ac:spMkLst>
            <pc:docMk/>
            <pc:sldMk cId="3741631738" sldId="292"/>
            <ac:spMk id="3" creationId="{B52CA018-C957-2D0C-7235-1345B15B94A9}"/>
          </ac:spMkLst>
        </pc:spChg>
      </pc:sldChg>
      <pc:sldChg chg="modSp add mod">
        <pc:chgData name="Centre Administrator" userId="0af8ff6c-2474-4727-996d-b63439136e2b" providerId="ADAL" clId="{2B0DC113-A53E-4BB1-960F-F2BD74A75411}" dt="2022-09-20T22:03:01.206" v="5025" actId="1076"/>
        <pc:sldMkLst>
          <pc:docMk/>
          <pc:sldMk cId="3668660521" sldId="293"/>
        </pc:sldMkLst>
        <pc:spChg chg="mod">
          <ac:chgData name="Centre Administrator" userId="0af8ff6c-2474-4727-996d-b63439136e2b" providerId="ADAL" clId="{2B0DC113-A53E-4BB1-960F-F2BD74A75411}" dt="2022-09-20T22:03:01.206" v="5025" actId="1076"/>
          <ac:spMkLst>
            <pc:docMk/>
            <pc:sldMk cId="3668660521" sldId="293"/>
            <ac:spMk id="3" creationId="{B52CA018-C957-2D0C-7235-1345B15B94A9}"/>
          </ac:spMkLst>
        </pc:spChg>
      </pc:sldChg>
      <pc:sldChg chg="modSp add mod">
        <pc:chgData name="Centre Administrator" userId="0af8ff6c-2474-4727-996d-b63439136e2b" providerId="ADAL" clId="{2B0DC113-A53E-4BB1-960F-F2BD74A75411}" dt="2022-09-19T07:42:51.244" v="3372" actId="1076"/>
        <pc:sldMkLst>
          <pc:docMk/>
          <pc:sldMk cId="3611053874" sldId="294"/>
        </pc:sldMkLst>
        <pc:spChg chg="mod">
          <ac:chgData name="Centre Administrator" userId="0af8ff6c-2474-4727-996d-b63439136e2b" providerId="ADAL" clId="{2B0DC113-A53E-4BB1-960F-F2BD74A75411}" dt="2022-09-19T07:42:51.244" v="3372" actId="1076"/>
          <ac:spMkLst>
            <pc:docMk/>
            <pc:sldMk cId="3611053874" sldId="294"/>
            <ac:spMk id="2" creationId="{78E5501B-9F1F-0CC1-81FE-79B9909F3307}"/>
          </ac:spMkLst>
        </pc:spChg>
        <pc:spChg chg="mod">
          <ac:chgData name="Centre Administrator" userId="0af8ff6c-2474-4727-996d-b63439136e2b" providerId="ADAL" clId="{2B0DC113-A53E-4BB1-960F-F2BD74A75411}" dt="2022-09-19T07:42:47.516" v="3371" actId="20577"/>
          <ac:spMkLst>
            <pc:docMk/>
            <pc:sldMk cId="3611053874" sldId="294"/>
            <ac:spMk id="3" creationId="{B52CA018-C957-2D0C-7235-1345B15B94A9}"/>
          </ac:spMkLst>
        </pc:spChg>
      </pc:sldChg>
      <pc:sldChg chg="modSp add mod">
        <pc:chgData name="Centre Administrator" userId="0af8ff6c-2474-4727-996d-b63439136e2b" providerId="ADAL" clId="{2B0DC113-A53E-4BB1-960F-F2BD74A75411}" dt="2022-09-19T07:42:23.453" v="3366" actId="20577"/>
        <pc:sldMkLst>
          <pc:docMk/>
          <pc:sldMk cId="605938355" sldId="295"/>
        </pc:sldMkLst>
        <pc:spChg chg="mod">
          <ac:chgData name="Centre Administrator" userId="0af8ff6c-2474-4727-996d-b63439136e2b" providerId="ADAL" clId="{2B0DC113-A53E-4BB1-960F-F2BD74A75411}" dt="2022-09-19T07:42:23.453" v="3366" actId="20577"/>
          <ac:spMkLst>
            <pc:docMk/>
            <pc:sldMk cId="605938355" sldId="295"/>
            <ac:spMk id="2" creationId="{78E5501B-9F1F-0CC1-81FE-79B9909F3307}"/>
          </ac:spMkLst>
        </pc:spChg>
        <pc:spChg chg="mod">
          <ac:chgData name="Centre Administrator" userId="0af8ff6c-2474-4727-996d-b63439136e2b" providerId="ADAL" clId="{2B0DC113-A53E-4BB1-960F-F2BD74A75411}" dt="2022-09-19T07:40:48.566" v="3286" actId="20577"/>
          <ac:spMkLst>
            <pc:docMk/>
            <pc:sldMk cId="605938355" sldId="295"/>
            <ac:spMk id="3" creationId="{B52CA018-C957-2D0C-7235-1345B15B94A9}"/>
          </ac:spMkLst>
        </pc:spChg>
      </pc:sldChg>
      <pc:sldChg chg="modSp add mod ord">
        <pc:chgData name="Centre Administrator" userId="0af8ff6c-2474-4727-996d-b63439136e2b" providerId="ADAL" clId="{2B0DC113-A53E-4BB1-960F-F2BD74A75411}" dt="2022-09-19T21:17:21.663" v="3597" actId="20577"/>
        <pc:sldMkLst>
          <pc:docMk/>
          <pc:sldMk cId="1901043504" sldId="296"/>
        </pc:sldMkLst>
        <pc:spChg chg="mod">
          <ac:chgData name="Centre Administrator" userId="0af8ff6c-2474-4727-996d-b63439136e2b" providerId="ADAL" clId="{2B0DC113-A53E-4BB1-960F-F2BD74A75411}" dt="2022-09-19T07:41:52.005" v="3362" actId="20577"/>
          <ac:spMkLst>
            <pc:docMk/>
            <pc:sldMk cId="1901043504" sldId="296"/>
            <ac:spMk id="2" creationId="{78E5501B-9F1F-0CC1-81FE-79B9909F3307}"/>
          </ac:spMkLst>
        </pc:spChg>
        <pc:spChg chg="mod">
          <ac:chgData name="Centre Administrator" userId="0af8ff6c-2474-4727-996d-b63439136e2b" providerId="ADAL" clId="{2B0DC113-A53E-4BB1-960F-F2BD74A75411}" dt="2022-09-19T21:17:21.663" v="3597" actId="20577"/>
          <ac:spMkLst>
            <pc:docMk/>
            <pc:sldMk cId="1901043504" sldId="296"/>
            <ac:spMk id="3" creationId="{B52CA018-C957-2D0C-7235-1345B15B94A9}"/>
          </ac:spMkLst>
        </pc:spChg>
      </pc:sldChg>
      <pc:sldChg chg="modSp add mod ord">
        <pc:chgData name="Centre Administrator" userId="0af8ff6c-2474-4727-996d-b63439136e2b" providerId="ADAL" clId="{2B0DC113-A53E-4BB1-960F-F2BD74A75411}" dt="2022-09-19T21:46:12.903" v="4576" actId="20577"/>
        <pc:sldMkLst>
          <pc:docMk/>
          <pc:sldMk cId="1581395990" sldId="297"/>
        </pc:sldMkLst>
        <pc:spChg chg="mod">
          <ac:chgData name="Centre Administrator" userId="0af8ff6c-2474-4727-996d-b63439136e2b" providerId="ADAL" clId="{2B0DC113-A53E-4BB1-960F-F2BD74A75411}" dt="2022-09-19T21:46:02.658" v="4575" actId="113"/>
          <ac:spMkLst>
            <pc:docMk/>
            <pc:sldMk cId="1581395990" sldId="297"/>
            <ac:spMk id="2" creationId="{78E5501B-9F1F-0CC1-81FE-79B9909F3307}"/>
          </ac:spMkLst>
        </pc:spChg>
        <pc:spChg chg="mod">
          <ac:chgData name="Centre Administrator" userId="0af8ff6c-2474-4727-996d-b63439136e2b" providerId="ADAL" clId="{2B0DC113-A53E-4BB1-960F-F2BD74A75411}" dt="2022-09-19T21:46:12.903" v="4576" actId="20577"/>
          <ac:spMkLst>
            <pc:docMk/>
            <pc:sldMk cId="1581395990" sldId="297"/>
            <ac:spMk id="3" creationId="{B52CA018-C957-2D0C-7235-1345B15B94A9}"/>
          </ac:spMkLst>
        </pc:spChg>
      </pc:sldChg>
      <pc:sldChg chg="addSp delSp modSp add del mod modAnim">
        <pc:chgData name="Centre Administrator" userId="0af8ff6c-2474-4727-996d-b63439136e2b" providerId="ADAL" clId="{2B0DC113-A53E-4BB1-960F-F2BD74A75411}" dt="2022-09-19T21:44:32.785" v="4516" actId="47"/>
        <pc:sldMkLst>
          <pc:docMk/>
          <pc:sldMk cId="3194722860" sldId="298"/>
        </pc:sldMkLst>
        <pc:spChg chg="del mod">
          <ac:chgData name="Centre Administrator" userId="0af8ff6c-2474-4727-996d-b63439136e2b" providerId="ADAL" clId="{2B0DC113-A53E-4BB1-960F-F2BD74A75411}" dt="2022-09-19T21:43:36.773" v="4488" actId="478"/>
          <ac:spMkLst>
            <pc:docMk/>
            <pc:sldMk cId="3194722860" sldId="298"/>
            <ac:spMk id="2" creationId="{78E5501B-9F1F-0CC1-81FE-79B9909F3307}"/>
          </ac:spMkLst>
        </pc:spChg>
        <pc:spChg chg="del mod">
          <ac:chgData name="Centre Administrator" userId="0af8ff6c-2474-4727-996d-b63439136e2b" providerId="ADAL" clId="{2B0DC113-A53E-4BB1-960F-F2BD74A75411}" dt="2022-09-19T21:44:13.222" v="4512" actId="478"/>
          <ac:spMkLst>
            <pc:docMk/>
            <pc:sldMk cId="3194722860" sldId="298"/>
            <ac:spMk id="3" creationId="{B52CA018-C957-2D0C-7235-1345B15B94A9}"/>
          </ac:spMkLst>
        </pc:spChg>
        <pc:spChg chg="add del mod">
          <ac:chgData name="Centre Administrator" userId="0af8ff6c-2474-4727-996d-b63439136e2b" providerId="ADAL" clId="{2B0DC113-A53E-4BB1-960F-F2BD74A75411}" dt="2022-09-19T21:44:18.656" v="4513"/>
          <ac:spMkLst>
            <pc:docMk/>
            <pc:sldMk cId="3194722860" sldId="298"/>
            <ac:spMk id="6" creationId="{7D7C0A8A-6BFA-17F8-8C71-BAD90FDAEFE8}"/>
          </ac:spMkLst>
        </pc:spChg>
        <pc:spChg chg="add mod">
          <ac:chgData name="Centre Administrator" userId="0af8ff6c-2474-4727-996d-b63439136e2b" providerId="ADAL" clId="{2B0DC113-A53E-4BB1-960F-F2BD74A75411}" dt="2022-09-19T21:44:27.552" v="4515" actId="14100"/>
          <ac:spMkLst>
            <pc:docMk/>
            <pc:sldMk cId="3194722860" sldId="298"/>
            <ac:spMk id="7" creationId="{13C2BD41-7DA9-3190-099B-36CBB37E33D4}"/>
          </ac:spMkLst>
        </pc:spChg>
      </pc:sldChg>
      <pc:sldChg chg="modSp add del mod">
        <pc:chgData name="Centre Administrator" userId="0af8ff6c-2474-4727-996d-b63439136e2b" providerId="ADAL" clId="{2B0DC113-A53E-4BB1-960F-F2BD74A75411}" dt="2022-09-19T21:47:11.181" v="4620" actId="2696"/>
        <pc:sldMkLst>
          <pc:docMk/>
          <pc:sldMk cId="3005708641" sldId="299"/>
        </pc:sldMkLst>
        <pc:spChg chg="mod">
          <ac:chgData name="Centre Administrator" userId="0af8ff6c-2474-4727-996d-b63439136e2b" providerId="ADAL" clId="{2B0DC113-A53E-4BB1-960F-F2BD74A75411}" dt="2022-09-19T21:45:18.757" v="4568" actId="1076"/>
          <ac:spMkLst>
            <pc:docMk/>
            <pc:sldMk cId="3005708641" sldId="299"/>
            <ac:spMk id="2" creationId="{78E5501B-9F1F-0CC1-81FE-79B9909F3307}"/>
          </ac:spMkLst>
        </pc:spChg>
        <pc:spChg chg="mod">
          <ac:chgData name="Centre Administrator" userId="0af8ff6c-2474-4727-996d-b63439136e2b" providerId="ADAL" clId="{2B0DC113-A53E-4BB1-960F-F2BD74A75411}" dt="2022-09-19T21:45:36.133" v="4571" actId="1076"/>
          <ac:spMkLst>
            <pc:docMk/>
            <pc:sldMk cId="3005708641" sldId="299"/>
            <ac:spMk id="3" creationId="{B52CA018-C957-2D0C-7235-1345B15B94A9}"/>
          </ac:spMkLst>
        </pc:spChg>
      </pc:sldChg>
      <pc:sldChg chg="modSp add ord">
        <pc:chgData name="Centre Administrator" userId="0af8ff6c-2474-4727-996d-b63439136e2b" providerId="ADAL" clId="{2B0DC113-A53E-4BB1-960F-F2BD74A75411}" dt="2022-09-19T21:43:24.317" v="4484" actId="20577"/>
        <pc:sldMkLst>
          <pc:docMk/>
          <pc:sldMk cId="1454002769" sldId="300"/>
        </pc:sldMkLst>
        <pc:spChg chg="mod">
          <ac:chgData name="Centre Administrator" userId="0af8ff6c-2474-4727-996d-b63439136e2b" providerId="ADAL" clId="{2B0DC113-A53E-4BB1-960F-F2BD74A75411}" dt="2022-09-19T21:43:24.317" v="4484" actId="20577"/>
          <ac:spMkLst>
            <pc:docMk/>
            <pc:sldMk cId="1454002769" sldId="300"/>
            <ac:spMk id="2" creationId="{1984CC0D-D924-A93B-FFE9-12E43F6A20A6}"/>
          </ac:spMkLst>
        </pc:spChg>
      </pc:sldChg>
      <pc:sldChg chg="modSp add ord">
        <pc:chgData name="Centre Administrator" userId="0af8ff6c-2474-4727-996d-b63439136e2b" providerId="ADAL" clId="{2B0DC113-A53E-4BB1-960F-F2BD74A75411}" dt="2022-09-19T21:44:46.761" v="4534" actId="20577"/>
        <pc:sldMkLst>
          <pc:docMk/>
          <pc:sldMk cId="1822249297" sldId="301"/>
        </pc:sldMkLst>
        <pc:spChg chg="mod">
          <ac:chgData name="Centre Administrator" userId="0af8ff6c-2474-4727-996d-b63439136e2b" providerId="ADAL" clId="{2B0DC113-A53E-4BB1-960F-F2BD74A75411}" dt="2022-09-19T21:44:46.761" v="4534" actId="20577"/>
          <ac:spMkLst>
            <pc:docMk/>
            <pc:sldMk cId="1822249297" sldId="301"/>
            <ac:spMk id="2" creationId="{1984CC0D-D924-A93B-FFE9-12E43F6A20A6}"/>
          </ac:spMkLst>
        </pc:spChg>
      </pc:sldChg>
      <pc:sldChg chg="modSp add mod ord">
        <pc:chgData name="Centre Administrator" userId="0af8ff6c-2474-4727-996d-b63439136e2b" providerId="ADAL" clId="{2B0DC113-A53E-4BB1-960F-F2BD74A75411}" dt="2022-09-19T21:47:03.286" v="4619" actId="14100"/>
        <pc:sldMkLst>
          <pc:docMk/>
          <pc:sldMk cId="1839855824" sldId="302"/>
        </pc:sldMkLst>
        <pc:spChg chg="mod">
          <ac:chgData name="Centre Administrator" userId="0af8ff6c-2474-4727-996d-b63439136e2b" providerId="ADAL" clId="{2B0DC113-A53E-4BB1-960F-F2BD74A75411}" dt="2022-09-19T21:47:03.286" v="4619" actId="14100"/>
          <ac:spMkLst>
            <pc:docMk/>
            <pc:sldMk cId="1839855824" sldId="302"/>
            <ac:spMk id="2" creationId="{1984CC0D-D924-A93B-FFE9-12E43F6A20A6}"/>
          </ac:spMkLst>
        </pc:spChg>
      </pc:sldChg>
      <pc:sldChg chg="modSp add ord">
        <pc:chgData name="Centre Administrator" userId="0af8ff6c-2474-4727-996d-b63439136e2b" providerId="ADAL" clId="{2B0DC113-A53E-4BB1-960F-F2BD74A75411}" dt="2022-09-19T21:47:21.233" v="4636" actId="20577"/>
        <pc:sldMkLst>
          <pc:docMk/>
          <pc:sldMk cId="3739848866" sldId="303"/>
        </pc:sldMkLst>
        <pc:spChg chg="mod">
          <ac:chgData name="Centre Administrator" userId="0af8ff6c-2474-4727-996d-b63439136e2b" providerId="ADAL" clId="{2B0DC113-A53E-4BB1-960F-F2BD74A75411}" dt="2022-09-19T21:47:21.233" v="4636" actId="20577"/>
          <ac:spMkLst>
            <pc:docMk/>
            <pc:sldMk cId="3739848866" sldId="303"/>
            <ac:spMk id="2" creationId="{1984CC0D-D924-A93B-FFE9-12E43F6A20A6}"/>
          </ac:spMkLst>
        </pc:spChg>
      </pc:sldChg>
      <pc:sldChg chg="add">
        <pc:chgData name="Centre Administrator" userId="0af8ff6c-2474-4727-996d-b63439136e2b" providerId="ADAL" clId="{2B0DC113-A53E-4BB1-960F-F2BD74A75411}" dt="2022-09-19T21:57:00.763" v="4641" actId="2890"/>
        <pc:sldMkLst>
          <pc:docMk/>
          <pc:sldMk cId="755571187" sldId="304"/>
        </pc:sldMkLst>
      </pc:sldChg>
      <pc:sldChg chg="add del">
        <pc:chgData name="Centre Administrator" userId="0af8ff6c-2474-4727-996d-b63439136e2b" providerId="ADAL" clId="{2B0DC113-A53E-4BB1-960F-F2BD74A75411}" dt="2022-09-19T21:56:57.186" v="4640" actId="2696"/>
        <pc:sldMkLst>
          <pc:docMk/>
          <pc:sldMk cId="1475806483" sldId="304"/>
        </pc:sldMkLst>
      </pc:sldChg>
      <pc:sldChg chg="modSp add del mod ord">
        <pc:chgData name="Centre Administrator" userId="0af8ff6c-2474-4727-996d-b63439136e2b" providerId="ADAL" clId="{2B0DC113-A53E-4BB1-960F-F2BD74A75411}" dt="2022-09-20T21:59:49.446" v="4986" actId="2696"/>
        <pc:sldMkLst>
          <pc:docMk/>
          <pc:sldMk cId="1412931151" sldId="305"/>
        </pc:sldMkLst>
        <pc:spChg chg="mod">
          <ac:chgData name="Centre Administrator" userId="0af8ff6c-2474-4727-996d-b63439136e2b" providerId="ADAL" clId="{2B0DC113-A53E-4BB1-960F-F2BD74A75411}" dt="2022-09-19T22:02:55.382" v="4958" actId="20577"/>
          <ac:spMkLst>
            <pc:docMk/>
            <pc:sldMk cId="1412931151" sldId="305"/>
            <ac:spMk id="2" creationId="{78E5501B-9F1F-0CC1-81FE-79B9909F3307}"/>
          </ac:spMkLst>
        </pc:spChg>
        <pc:spChg chg="mod">
          <ac:chgData name="Centre Administrator" userId="0af8ff6c-2474-4727-996d-b63439136e2b" providerId="ADAL" clId="{2B0DC113-A53E-4BB1-960F-F2BD74A75411}" dt="2022-09-19T22:03:25.422" v="4964" actId="1076"/>
          <ac:spMkLst>
            <pc:docMk/>
            <pc:sldMk cId="1412931151" sldId="305"/>
            <ac:spMk id="3" creationId="{B52CA018-C957-2D0C-7235-1345B15B94A9}"/>
          </ac:spMkLst>
        </pc:spChg>
      </pc:sldChg>
      <pc:sldChg chg="modSp add mod ord">
        <pc:chgData name="Centre Administrator" userId="0af8ff6c-2474-4727-996d-b63439136e2b" providerId="ADAL" clId="{2B0DC113-A53E-4BB1-960F-F2BD74A75411}" dt="2022-09-23T03:34:22.325" v="5030"/>
        <pc:sldMkLst>
          <pc:docMk/>
          <pc:sldMk cId="2523576371" sldId="305"/>
        </pc:sldMkLst>
        <pc:spChg chg="mod">
          <ac:chgData name="Centre Administrator" userId="0af8ff6c-2474-4727-996d-b63439136e2b" providerId="ADAL" clId="{2B0DC113-A53E-4BB1-960F-F2BD74A75411}" dt="2022-09-20T22:01:14.011" v="5000" actId="1076"/>
          <ac:spMkLst>
            <pc:docMk/>
            <pc:sldMk cId="2523576371" sldId="305"/>
            <ac:spMk id="2" creationId="{1984CC0D-D924-A93B-FFE9-12E43F6A20A6}"/>
          </ac:spMkLst>
        </pc:spChg>
      </pc:sldChg>
      <pc:sldChg chg="modSp add mod ord">
        <pc:chgData name="Centre Administrator" userId="0af8ff6c-2474-4727-996d-b63439136e2b" providerId="ADAL" clId="{2B0DC113-A53E-4BB1-960F-F2BD74A75411}" dt="2022-09-23T03:34:22.325" v="5030"/>
        <pc:sldMkLst>
          <pc:docMk/>
          <pc:sldMk cId="508319252" sldId="306"/>
        </pc:sldMkLst>
        <pc:spChg chg="mod">
          <ac:chgData name="Centre Administrator" userId="0af8ff6c-2474-4727-996d-b63439136e2b" providerId="ADAL" clId="{2B0DC113-A53E-4BB1-960F-F2BD74A75411}" dt="2022-09-20T22:01:59.307" v="5022" actId="1076"/>
          <ac:spMkLst>
            <pc:docMk/>
            <pc:sldMk cId="508319252" sldId="306"/>
            <ac:spMk id="2" creationId="{1984CC0D-D924-A93B-FFE9-12E43F6A20A6}"/>
          </ac:spMkLst>
        </pc:spChg>
      </pc:sldChg>
      <pc:sldChg chg="modSp add del mod ord">
        <pc:chgData name="Centre Administrator" userId="0af8ff6c-2474-4727-996d-b63439136e2b" providerId="ADAL" clId="{2B0DC113-A53E-4BB1-960F-F2BD74A75411}" dt="2022-09-20T21:59:54.159" v="4987" actId="2696"/>
        <pc:sldMkLst>
          <pc:docMk/>
          <pc:sldMk cId="1643272312" sldId="306"/>
        </pc:sldMkLst>
        <pc:spChg chg="mod">
          <ac:chgData name="Centre Administrator" userId="0af8ff6c-2474-4727-996d-b63439136e2b" providerId="ADAL" clId="{2B0DC113-A53E-4BB1-960F-F2BD74A75411}" dt="2022-09-19T22:03:36.155" v="4968" actId="14100"/>
          <ac:spMkLst>
            <pc:docMk/>
            <pc:sldMk cId="1643272312" sldId="306"/>
            <ac:spMk id="2" creationId="{78E5501B-9F1F-0CC1-81FE-79B9909F3307}"/>
          </ac:spMkLst>
        </pc:spChg>
        <pc:spChg chg="mod">
          <ac:chgData name="Centre Administrator" userId="0af8ff6c-2474-4727-996d-b63439136e2b" providerId="ADAL" clId="{2B0DC113-A53E-4BB1-960F-F2BD74A75411}" dt="2022-09-19T22:00:20.677" v="4829" actId="20577"/>
          <ac:spMkLst>
            <pc:docMk/>
            <pc:sldMk cId="1643272312" sldId="306"/>
            <ac:spMk id="3" creationId="{B52CA018-C957-2D0C-7235-1345B15B94A9}"/>
          </ac:spMkLst>
        </pc:spChg>
      </pc:sldChg>
      <pc:sldChg chg="modSp add del mod ord">
        <pc:chgData name="Centre Administrator" userId="0af8ff6c-2474-4727-996d-b63439136e2b" providerId="ADAL" clId="{2B0DC113-A53E-4BB1-960F-F2BD74A75411}" dt="2022-09-20T22:00:00.280" v="4988" actId="2696"/>
        <pc:sldMkLst>
          <pc:docMk/>
          <pc:sldMk cId="2360407925" sldId="307"/>
        </pc:sldMkLst>
        <pc:spChg chg="mod">
          <ac:chgData name="Centre Administrator" userId="0af8ff6c-2474-4727-996d-b63439136e2b" providerId="ADAL" clId="{2B0DC113-A53E-4BB1-960F-F2BD74A75411}" dt="2022-09-19T22:03:45.904" v="4973" actId="20577"/>
          <ac:spMkLst>
            <pc:docMk/>
            <pc:sldMk cId="2360407925" sldId="307"/>
            <ac:spMk id="2" creationId="{78E5501B-9F1F-0CC1-81FE-79B9909F3307}"/>
          </ac:spMkLst>
        </pc:spChg>
        <pc:spChg chg="mod">
          <ac:chgData name="Centre Administrator" userId="0af8ff6c-2474-4727-996d-b63439136e2b" providerId="ADAL" clId="{2B0DC113-A53E-4BB1-960F-F2BD74A75411}" dt="2022-09-19T22:00:54.372" v="4885" actId="1076"/>
          <ac:spMkLst>
            <pc:docMk/>
            <pc:sldMk cId="2360407925" sldId="307"/>
            <ac:spMk id="3" creationId="{B52CA018-C957-2D0C-7235-1345B15B94A9}"/>
          </ac:spMkLst>
        </pc:spChg>
      </pc:sldChg>
      <pc:sldChg chg="modSp add del mod ord">
        <pc:chgData name="Centre Administrator" userId="0af8ff6c-2474-4727-996d-b63439136e2b" providerId="ADAL" clId="{2B0DC113-A53E-4BB1-960F-F2BD74A75411}" dt="2022-09-20T22:00:06.261" v="4989" actId="2696"/>
        <pc:sldMkLst>
          <pc:docMk/>
          <pc:sldMk cId="1925647172" sldId="308"/>
        </pc:sldMkLst>
        <pc:spChg chg="mod">
          <ac:chgData name="Centre Administrator" userId="0af8ff6c-2474-4727-996d-b63439136e2b" providerId="ADAL" clId="{2B0DC113-A53E-4BB1-960F-F2BD74A75411}" dt="2022-09-19T22:03:53.579" v="4977" actId="20577"/>
          <ac:spMkLst>
            <pc:docMk/>
            <pc:sldMk cId="1925647172" sldId="308"/>
            <ac:spMk id="2" creationId="{78E5501B-9F1F-0CC1-81FE-79B9909F3307}"/>
          </ac:spMkLst>
        </pc:spChg>
        <pc:spChg chg="mod">
          <ac:chgData name="Centre Administrator" userId="0af8ff6c-2474-4727-996d-b63439136e2b" providerId="ADAL" clId="{2B0DC113-A53E-4BB1-960F-F2BD74A75411}" dt="2022-09-19T22:04:06.015" v="4984" actId="20577"/>
          <ac:spMkLst>
            <pc:docMk/>
            <pc:sldMk cId="1925647172" sldId="308"/>
            <ac:spMk id="3" creationId="{B52CA018-C957-2D0C-7235-1345B15B94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4C71-F9AB-8912-189A-D60699FB6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9E4E4-0079-0448-0D1C-ADF120065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CD42A-5BE1-6BF8-48F3-7BED0F96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44732-D648-6D04-99EB-E387638C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D7D35-ADD1-EE75-2570-143A73CC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1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86ED-724B-56C1-2B21-CA19949C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3020D-8CB1-9D8B-27F1-92F0F7F3B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BAF64-9AB9-9F0F-95BE-EAD27B76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53465-0208-A3E1-F526-8CC83B80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07233-CB1A-DFE5-636D-1FEC43D1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1E4EE-CFF2-5A3E-0BC5-BAAD6BA46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A0015-5334-1DB8-74C3-B6CE48651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B0153-99C8-5909-02C3-1F443842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4F838-B2DE-1004-530E-9042405B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5ADBC-A6E4-99EC-F72F-55D5BA68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5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67172-3952-D273-FFAF-8B108231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B49B-1E2E-152D-3D48-C5B41B7EA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8642A-5980-1F2F-8827-59265B3F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37597-078E-3DD7-012C-E6A05105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9926E-4600-550E-116E-F5E5A8AD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3CD2-DA85-1B60-2C30-953DC82F7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05563-8331-CC5A-4DD2-05E333055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0073C-8017-7CB1-F304-EC425967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F1E35-BD01-077B-6DF9-2424433D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679AD-E944-5EEE-9157-8B09AD07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5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00A14-73FB-EFF6-050D-2710206E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7FA78-0907-27DA-AC70-F0AA5F80B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9F09E-E320-3A53-F6F3-978276E28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283AE-31D3-6213-8B1C-4EB7FCE0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18BE4-F637-CEF1-1910-03FA1A3E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1FC64-1A55-1662-FCC7-1CD25587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6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A312-B612-1DD2-3D06-7643F189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8C1B6-2D35-A815-0955-C84EF4B9D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63A8E-D97B-B357-2A5A-B96E6F342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439FE-A6D9-8430-C5C6-68A113F1D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73D3F-B697-08C2-55F4-D092F83E2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D158B6-49B6-5441-7283-ABEC4706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1FF57-E629-2A14-AA69-9D0A8545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7884-F7D1-BD7E-8A21-4F3CCAED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7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AD44-4D14-1B8B-5372-CB78F027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A1954-70E8-7A89-3012-AA600504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EB120-02B9-A8DF-BC36-AF93E0E6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99101-8AAA-6C43-204D-4C469D4A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1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0EF84-CE6D-835C-70D2-B5A1D437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F6C54-492D-37BB-E638-EC3399482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CC8B1-E90D-FAC9-5910-B6EC6CCD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1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FA1CF-D178-4C21-E86B-656C571B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ED3B5-3C94-EF99-932D-178A894C6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F2F77-094D-BEA9-B571-85D12F319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7FE02-BC70-9E17-CA31-E927A994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954F6-5DC7-0788-4132-3C7CDC6B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C39CC-1315-86BF-F0CA-6CF3EA01F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BA21-B1C7-F46F-49B1-CB2E9598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74FCAC-0033-B707-CF23-D4C6506CD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62EBE-9689-25C8-9955-D39468285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153CD-27AD-FE82-426D-3F044149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58549-7C7E-3486-412D-15F16E0D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D0C26-30E5-A0CE-9E8D-1ADFCF1E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1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70795F-620B-3A8B-CF1D-FA89D804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AC152-AB9A-5190-8CAB-08C3AB9A7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28093-805D-416B-EB20-5BC493EA9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C5B29-B5D8-DA83-FF98-FB8BEF87D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A8D30-F4B2-B58F-3B7E-76100FC1F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CC0D-D924-A93B-FFE9-12E43F6A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NZ" sz="5400" b="1"/>
              <a:t>Kapi Mana Netball Centre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D572D-B357-D791-18A6-6A61FE82A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NZ" sz="2000"/>
              <a:t>2022 PRIZEGIVING AND AWARD WINNERS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6CFC6A1-791B-BC20-683C-BC1C94883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2548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CC0D-D924-A93B-FFE9-12E43F6A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1605" y="1984443"/>
            <a:ext cx="4462343" cy="2889114"/>
          </a:xfrm>
        </p:spPr>
        <p:txBody>
          <a:bodyPr anchor="b">
            <a:normAutofit fontScale="90000"/>
          </a:bodyPr>
          <a:lstStyle/>
          <a:p>
            <a:r>
              <a:rPr lang="en-NZ" sz="5400" dirty="0"/>
              <a:t>Val </a:t>
            </a:r>
            <a:r>
              <a:rPr lang="en-NZ" sz="5400" dirty="0" err="1"/>
              <a:t>Sodgwick</a:t>
            </a:r>
            <a:r>
              <a:rPr lang="en-NZ" sz="5400" dirty="0"/>
              <a:t> Cup </a:t>
            </a:r>
            <a:br>
              <a:rPr lang="en-NZ" sz="5400" dirty="0"/>
            </a:br>
            <a:r>
              <a:rPr lang="en-NZ" sz="5400" dirty="0"/>
              <a:t>Most Improved Umpire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9E05238-6387-BF8E-6E66-1BAF9CF0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3576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CC0D-D924-A93B-FFE9-12E43F6A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1849" y="2491408"/>
            <a:ext cx="4462343" cy="1653279"/>
          </a:xfrm>
        </p:spPr>
        <p:txBody>
          <a:bodyPr anchor="b">
            <a:normAutofit/>
          </a:bodyPr>
          <a:lstStyle/>
          <a:p>
            <a:r>
              <a:rPr lang="en-NZ" sz="5400" dirty="0"/>
              <a:t>Daphne Fasavalu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9E05238-6387-BF8E-6E66-1BAF9CF0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8319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501B-9F1F-0CC1-81FE-79B9909F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7221"/>
            <a:ext cx="5314536" cy="1325563"/>
          </a:xfrm>
        </p:spPr>
        <p:txBody>
          <a:bodyPr>
            <a:normAutofit/>
          </a:bodyPr>
          <a:lstStyle/>
          <a:p>
            <a:r>
              <a:rPr lang="en-NZ" dirty="0"/>
              <a:t>Achievements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FEF8EF8-280A-5230-1818-94399C728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-1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CA018-C957-2D0C-7235-1345B15B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1838"/>
            <a:ext cx="5314543" cy="51499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NZ" sz="2500" dirty="0"/>
          </a:p>
          <a:p>
            <a:pPr marL="0" indent="0">
              <a:buNone/>
            </a:pPr>
            <a:r>
              <a:rPr lang="en-NZ" sz="2500" dirty="0"/>
              <a:t>Zone Umpire Theory Exam</a:t>
            </a:r>
          </a:p>
          <a:p>
            <a:pPr marL="0" indent="0">
              <a:buNone/>
            </a:pPr>
            <a:r>
              <a:rPr lang="en-NZ" sz="2500" dirty="0"/>
              <a:t>Dorian Tato</a:t>
            </a:r>
          </a:p>
          <a:p>
            <a:pPr marL="0" indent="0">
              <a:buNone/>
            </a:pPr>
            <a:r>
              <a:rPr lang="en-NZ" sz="2500" dirty="0"/>
              <a:t>Nina McGregor</a:t>
            </a:r>
          </a:p>
          <a:p>
            <a:pPr marL="0" indent="0">
              <a:buNone/>
            </a:pPr>
            <a:endParaRPr lang="en-NZ" sz="2500" dirty="0"/>
          </a:p>
          <a:p>
            <a:pPr marL="0" indent="0">
              <a:buNone/>
            </a:pPr>
            <a:r>
              <a:rPr lang="en-NZ" sz="2500" dirty="0"/>
              <a:t>Centre Umpire Award </a:t>
            </a:r>
          </a:p>
          <a:p>
            <a:pPr marL="0" indent="0">
              <a:buNone/>
            </a:pPr>
            <a:r>
              <a:rPr lang="en-NZ" sz="2500" dirty="0"/>
              <a:t>Daphne Fasavalu</a:t>
            </a:r>
          </a:p>
          <a:p>
            <a:pPr marL="0" indent="0">
              <a:buNone/>
            </a:pPr>
            <a:r>
              <a:rPr lang="en-NZ" sz="2500" dirty="0"/>
              <a:t>Jerica Hill-Pene</a:t>
            </a:r>
          </a:p>
          <a:p>
            <a:pPr marL="0" indent="0">
              <a:buNone/>
            </a:pP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27303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CC0D-D924-A93B-FFE9-12E43F6A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3" y="1783959"/>
            <a:ext cx="4343073" cy="2889114"/>
          </a:xfrm>
        </p:spPr>
        <p:txBody>
          <a:bodyPr anchor="b">
            <a:normAutofit/>
          </a:bodyPr>
          <a:lstStyle/>
          <a:p>
            <a:pPr algn="l"/>
            <a:r>
              <a:rPr lang="en-NZ" sz="5000" b="1" dirty="0"/>
              <a:t>2022 KMNC Representatives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9E05238-6387-BF8E-6E66-1BAF9CF0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8060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ectangle 131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picture containing person, posing, group, outdoor&#10;&#10;Description automatically generated">
            <a:extLst>
              <a:ext uri="{FF2B5EF4-FFF2-40B4-BE49-F238E27FC236}">
                <a16:creationId xmlns:a16="http://schemas.microsoft.com/office/drawing/2014/main" id="{30D461AD-4180-9A46-6895-212320261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BB8CE0-7961-38AB-3FBA-C463A701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U14</a:t>
            </a:r>
          </a:p>
        </p:txBody>
      </p:sp>
      <p:sp>
        <p:nvSpPr>
          <p:cNvPr id="134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4">
            <a:extLst>
              <a:ext uri="{FF2B5EF4-FFF2-40B4-BE49-F238E27FC236}">
                <a16:creationId xmlns:a16="http://schemas.microsoft.com/office/drawing/2014/main" id="{DDD03140-E0BA-11D8-DB23-A3426344689E}"/>
              </a:ext>
            </a:extLst>
          </p:cNvPr>
          <p:cNvSpPr txBox="1"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Manager – </a:t>
            </a:r>
            <a:r>
              <a:rPr lang="en-US" sz="2400" dirty="0" err="1">
                <a:solidFill>
                  <a:schemeClr val="bg1"/>
                </a:solidFill>
              </a:rPr>
              <a:t>Esta</a:t>
            </a:r>
            <a:r>
              <a:rPr lang="en-US" sz="2400" dirty="0">
                <a:solidFill>
                  <a:schemeClr val="bg1"/>
                </a:solidFill>
              </a:rPr>
              <a:t> Harding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Coach – Pohoira Clay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Assistant Coach – Nani Beganovich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Team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Milan Hansen, </a:t>
            </a:r>
            <a:r>
              <a:rPr lang="en-US" sz="2400" dirty="0" err="1">
                <a:solidFill>
                  <a:schemeClr val="bg1"/>
                </a:solidFill>
              </a:rPr>
              <a:t>Alofa</a:t>
            </a:r>
            <a:r>
              <a:rPr lang="en-US" sz="2400" dirty="0">
                <a:solidFill>
                  <a:schemeClr val="bg1"/>
                </a:solidFill>
              </a:rPr>
              <a:t> Beganovich, Katrina </a:t>
            </a:r>
            <a:r>
              <a:rPr lang="en-US" sz="2400" dirty="0" err="1">
                <a:solidFill>
                  <a:schemeClr val="bg1"/>
                </a:solidFill>
              </a:rPr>
              <a:t>Huriwaka</a:t>
            </a:r>
            <a:r>
              <a:rPr lang="en-US" sz="2400" dirty="0">
                <a:solidFill>
                  <a:schemeClr val="bg1"/>
                </a:solidFill>
              </a:rPr>
              <a:t>, Psalm Risati-Isaako, </a:t>
            </a:r>
            <a:r>
              <a:rPr lang="en-US" sz="2400" dirty="0" err="1">
                <a:solidFill>
                  <a:schemeClr val="bg1"/>
                </a:solidFill>
              </a:rPr>
              <a:t>Jahlia</a:t>
            </a:r>
            <a:r>
              <a:rPr lang="en-US" sz="2400" dirty="0">
                <a:solidFill>
                  <a:schemeClr val="bg1"/>
                </a:solidFill>
              </a:rPr>
              <a:t> Laumua, McKenzie Lawrence, Patience Edmonds, Geraldine </a:t>
            </a:r>
            <a:r>
              <a:rPr lang="en-US" sz="2400" dirty="0" err="1">
                <a:solidFill>
                  <a:schemeClr val="bg1"/>
                </a:solidFill>
              </a:rPr>
              <a:t>Matafeo</a:t>
            </a:r>
            <a:r>
              <a:rPr lang="en-US" sz="2400" dirty="0">
                <a:solidFill>
                  <a:schemeClr val="bg1"/>
                </a:solidFill>
              </a:rPr>
              <a:t>-Solia, </a:t>
            </a:r>
            <a:r>
              <a:rPr lang="en-US" sz="2400" dirty="0" err="1">
                <a:solidFill>
                  <a:schemeClr val="bg1"/>
                </a:solidFill>
              </a:rPr>
              <a:t>Jahzaliya</a:t>
            </a:r>
            <a:r>
              <a:rPr lang="en-US" sz="2400" dirty="0">
                <a:solidFill>
                  <a:schemeClr val="bg1"/>
                </a:solidFill>
              </a:rPr>
              <a:t> Huriwai, </a:t>
            </a:r>
            <a:r>
              <a:rPr lang="en-US" sz="2400" dirty="0" err="1">
                <a:solidFill>
                  <a:schemeClr val="bg1"/>
                </a:solidFill>
              </a:rPr>
              <a:t>Riverlee</a:t>
            </a:r>
            <a:r>
              <a:rPr lang="en-US" sz="2400" dirty="0">
                <a:solidFill>
                  <a:schemeClr val="bg1"/>
                </a:solidFill>
              </a:rPr>
              <a:t> Stapp, Maia </a:t>
            </a:r>
            <a:r>
              <a:rPr lang="en-US" sz="2400" dirty="0" err="1">
                <a:solidFill>
                  <a:schemeClr val="bg1"/>
                </a:solidFill>
              </a:rPr>
              <a:t>Waitakaro</a:t>
            </a:r>
            <a:r>
              <a:rPr lang="en-US" sz="2400" dirty="0">
                <a:solidFill>
                  <a:schemeClr val="bg1"/>
                </a:solidFill>
              </a:rPr>
              <a:t> Harding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3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ectangle 131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picture containing person, posing, group, outdoor&#10;&#10;Description automatically generated">
            <a:extLst>
              <a:ext uri="{FF2B5EF4-FFF2-40B4-BE49-F238E27FC236}">
                <a16:creationId xmlns:a16="http://schemas.microsoft.com/office/drawing/2014/main" id="{30D461AD-4180-9A46-6895-212320261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4"/>
          <a:stretch/>
        </p:blipFill>
        <p:spPr>
          <a:xfrm>
            <a:off x="20" y="-618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BB8CE0-7961-38AB-3FBA-C463A701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U14</a:t>
            </a:r>
          </a:p>
        </p:txBody>
      </p:sp>
      <p:sp>
        <p:nvSpPr>
          <p:cNvPr id="134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4">
            <a:extLst>
              <a:ext uri="{FF2B5EF4-FFF2-40B4-BE49-F238E27FC236}">
                <a16:creationId xmlns:a16="http://schemas.microsoft.com/office/drawing/2014/main" id="{DDD03140-E0BA-11D8-DB23-A3426344689E}"/>
              </a:ext>
            </a:extLst>
          </p:cNvPr>
          <p:cNvSpPr txBox="1"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Best </a:t>
            </a:r>
            <a:r>
              <a:rPr lang="en-US" sz="2400" dirty="0" err="1">
                <a:solidFill>
                  <a:schemeClr val="bg1"/>
                </a:solidFill>
              </a:rPr>
              <a:t>Defence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dirty="0" err="1">
                <a:solidFill>
                  <a:schemeClr val="bg1"/>
                </a:solidFill>
              </a:rPr>
              <a:t>Alofa</a:t>
            </a:r>
            <a:r>
              <a:rPr lang="en-US" sz="2400" dirty="0">
                <a:solidFill>
                  <a:schemeClr val="bg1"/>
                </a:solidFill>
              </a:rPr>
              <a:t> Beganovich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Best Attack – Katrina </a:t>
            </a:r>
            <a:r>
              <a:rPr lang="en-US" sz="2400" dirty="0" err="1">
                <a:solidFill>
                  <a:schemeClr val="bg1"/>
                </a:solidFill>
              </a:rPr>
              <a:t>Huriwaka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Most Valuable Player – </a:t>
            </a:r>
            <a:r>
              <a:rPr lang="en-US" sz="2400" dirty="0" err="1">
                <a:solidFill>
                  <a:schemeClr val="bg1"/>
                </a:solidFill>
              </a:rPr>
              <a:t>Jahzaliya</a:t>
            </a:r>
            <a:r>
              <a:rPr lang="en-US" sz="2400" dirty="0">
                <a:solidFill>
                  <a:schemeClr val="bg1"/>
                </a:solidFill>
              </a:rPr>
              <a:t> Huriwai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Most Improved Player – Maia </a:t>
            </a:r>
            <a:r>
              <a:rPr lang="en-US" sz="2400" dirty="0" err="1">
                <a:solidFill>
                  <a:schemeClr val="bg1"/>
                </a:solidFill>
              </a:rPr>
              <a:t>Waitakaro</a:t>
            </a:r>
            <a:r>
              <a:rPr lang="en-US" sz="2400" dirty="0">
                <a:solidFill>
                  <a:schemeClr val="bg1"/>
                </a:solidFill>
              </a:rPr>
              <a:t> Harding </a:t>
            </a:r>
          </a:p>
        </p:txBody>
      </p:sp>
    </p:spTree>
    <p:extLst>
      <p:ext uri="{BB962C8B-B14F-4D97-AF65-F5344CB8AC3E}">
        <p14:creationId xmlns:p14="http://schemas.microsoft.com/office/powerpoint/2010/main" val="728366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FF6C1545-7075-DC6A-73D8-A36211502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9" b="1365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BB8CE0-7961-38AB-3FBA-C463A701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U16</a:t>
            </a:r>
          </a:p>
        </p:txBody>
      </p:sp>
      <p:sp>
        <p:nvSpPr>
          <p:cNvPr id="160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03140-E0BA-11D8-DB23-A3426344689E}"/>
              </a:ext>
            </a:extLst>
          </p:cNvPr>
          <p:cNvSpPr txBox="1"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Manager – Ngahiwi Meroiti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Coach – Rebecca Meroiti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Assistant Coach – Serah Bishop &amp; </a:t>
            </a:r>
            <a:r>
              <a:rPr lang="en-US" sz="2400" dirty="0" err="1">
                <a:solidFill>
                  <a:schemeClr val="bg1"/>
                </a:solidFill>
              </a:rPr>
              <a:t>Loto</a:t>
            </a:r>
            <a:r>
              <a:rPr lang="en-US" sz="2400" dirty="0">
                <a:solidFill>
                  <a:schemeClr val="bg1"/>
                </a:solidFill>
              </a:rPr>
              <a:t> Andrews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Team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Rose Time-</a:t>
            </a:r>
            <a:r>
              <a:rPr lang="en-US" sz="2400" dirty="0" err="1">
                <a:solidFill>
                  <a:schemeClr val="bg1"/>
                </a:solidFill>
              </a:rPr>
              <a:t>Tautoa</a:t>
            </a:r>
            <a:r>
              <a:rPr lang="en-US" sz="2400" dirty="0">
                <a:solidFill>
                  <a:schemeClr val="bg1"/>
                </a:solidFill>
              </a:rPr>
              <a:t>, Macy Pau’u, Jamie </a:t>
            </a:r>
            <a:r>
              <a:rPr lang="en-US" sz="2400" dirty="0" err="1">
                <a:solidFill>
                  <a:schemeClr val="bg1"/>
                </a:solidFill>
              </a:rPr>
              <a:t>Hokianga</a:t>
            </a:r>
            <a:r>
              <a:rPr lang="en-US" sz="2400" dirty="0">
                <a:solidFill>
                  <a:schemeClr val="bg1"/>
                </a:solidFill>
              </a:rPr>
              <a:t>, Anna Betham, Gabi Clements, </a:t>
            </a:r>
            <a:r>
              <a:rPr lang="en-US" sz="2400" dirty="0" err="1">
                <a:solidFill>
                  <a:schemeClr val="bg1"/>
                </a:solidFill>
              </a:rPr>
              <a:t>Pirihia</a:t>
            </a:r>
            <a:r>
              <a:rPr lang="en-US" sz="2400" dirty="0">
                <a:solidFill>
                  <a:schemeClr val="bg1"/>
                </a:solidFill>
              </a:rPr>
              <a:t> Balt, Lorelai Pauga, Indi Perez, Baylee Meroiti, Petro Goosen, Malia Leone, Anya Birmingham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12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FF6C1545-7075-DC6A-73D8-A36211502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9" b="1365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BB8CE0-7961-38AB-3FBA-C463A701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U16</a:t>
            </a:r>
          </a:p>
        </p:txBody>
      </p:sp>
      <p:sp>
        <p:nvSpPr>
          <p:cNvPr id="160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03140-E0BA-11D8-DB23-A3426344689E}"/>
              </a:ext>
            </a:extLst>
          </p:cNvPr>
          <p:cNvSpPr txBox="1"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Best </a:t>
            </a:r>
            <a:r>
              <a:rPr lang="en-US" sz="2400" dirty="0" err="1">
                <a:solidFill>
                  <a:schemeClr val="bg1"/>
                </a:solidFill>
              </a:rPr>
              <a:t>Defence</a:t>
            </a:r>
            <a:r>
              <a:rPr lang="en-US" sz="2400" dirty="0">
                <a:solidFill>
                  <a:schemeClr val="bg1"/>
                </a:solidFill>
              </a:rPr>
              <a:t> – Rose Time-</a:t>
            </a:r>
            <a:r>
              <a:rPr lang="en-US" sz="2400" dirty="0" err="1">
                <a:solidFill>
                  <a:schemeClr val="bg1"/>
                </a:solidFill>
              </a:rPr>
              <a:t>Taotua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Best Attack – Baylee Meroiti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Best Shooter – Malia Leone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34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6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A group of people running on a track&#10;&#10;Description automatically generated with medium confidence">
            <a:extLst>
              <a:ext uri="{FF2B5EF4-FFF2-40B4-BE49-F238E27FC236}">
                <a16:creationId xmlns:a16="http://schemas.microsoft.com/office/drawing/2014/main" id="{F8CC9C08-969A-B537-B014-3F75E2173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BB8CE0-7961-38AB-3FBA-C463A701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U18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DD03140-E0BA-11D8-DB23-A3426344689E}"/>
              </a:ext>
            </a:extLst>
          </p:cNvPr>
          <p:cNvSpPr txBox="1"/>
          <p:nvPr/>
        </p:nvSpPr>
        <p:spPr>
          <a:xfrm>
            <a:off x="5155379" y="1065862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Manager – Fuamai Taumoli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Coach – Terry Isaako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Assistant Coach – Torren Isaako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Team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Michaela Jones, </a:t>
            </a:r>
            <a:r>
              <a:rPr lang="en-US" sz="2400" dirty="0" err="1">
                <a:solidFill>
                  <a:srgbClr val="FFFFFF"/>
                </a:solidFill>
              </a:rPr>
              <a:t>Waipunarangi</a:t>
            </a:r>
            <a:r>
              <a:rPr lang="en-US" sz="2400" dirty="0">
                <a:solidFill>
                  <a:srgbClr val="FFFFFF"/>
                </a:solidFill>
              </a:rPr>
              <a:t> Clay-</a:t>
            </a:r>
            <a:r>
              <a:rPr lang="en-US" sz="2400" dirty="0" err="1">
                <a:solidFill>
                  <a:srgbClr val="FFFFFF"/>
                </a:solidFill>
              </a:rPr>
              <a:t>Puti</a:t>
            </a:r>
            <a:r>
              <a:rPr lang="en-US" sz="2400" dirty="0">
                <a:solidFill>
                  <a:srgbClr val="FFFFFF"/>
                </a:solidFill>
              </a:rPr>
              <a:t>, Berlina Putaura, Paris Stapp, </a:t>
            </a:r>
            <a:r>
              <a:rPr lang="en-US" sz="2400" dirty="0" err="1">
                <a:solidFill>
                  <a:srgbClr val="FFFFFF"/>
                </a:solidFill>
              </a:rPr>
              <a:t>Tuvaine</a:t>
            </a:r>
            <a:r>
              <a:rPr lang="en-US" sz="2400" dirty="0">
                <a:solidFill>
                  <a:srgbClr val="FFFFFF"/>
                </a:solidFill>
              </a:rPr>
              <a:t> Samuels, Alycia Capes-Parr, Narnia Ioane, Jane Goosen, Korey Kavakura, Mercy-Lea Tekii-Lilo and Michaela Nickell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67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6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A group of people running on a track&#10;&#10;Description automatically generated with medium confidence">
            <a:extLst>
              <a:ext uri="{FF2B5EF4-FFF2-40B4-BE49-F238E27FC236}">
                <a16:creationId xmlns:a16="http://schemas.microsoft.com/office/drawing/2014/main" id="{F8CC9C08-969A-B537-B014-3F75E2173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BB8CE0-7961-38AB-3FBA-C463A701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U18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DD03140-E0BA-11D8-DB23-A3426344689E}"/>
              </a:ext>
            </a:extLst>
          </p:cNvPr>
          <p:cNvSpPr txBox="1"/>
          <p:nvPr/>
        </p:nvSpPr>
        <p:spPr>
          <a:xfrm>
            <a:off x="5155379" y="1065862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Most Valuable Player – Paris Stapp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Most Improved Player – Jane Goosen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55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0A00-478B-D3CE-2BBA-4E549993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i="0" dirty="0">
                <a:latin typeface="+mn-lt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EBF6-D97C-5F09-0B07-4C3BD4958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098" y="1357885"/>
            <a:ext cx="10690573" cy="5182408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Firstly, we would like to thank the following organisations for their ongoing support of Kapi Mana Netball. Without their support, we wouldn’t be in a position we are in today.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We would also like to acknowledge Stapp contracting, Black Dog Consulting and Aspiring walls for sponsoring KMNC Representative teams.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E6D6496-5955-1A6B-EC18-0717EDFEC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22" y="2765685"/>
            <a:ext cx="1883444" cy="738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45D78E-7C60-E39E-A502-545AA0480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31" y="2757728"/>
            <a:ext cx="1259594" cy="745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E7C1D-8466-D718-1BEA-49811AAF7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40" y="2691824"/>
            <a:ext cx="812466" cy="812466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242624-4101-5E19-0687-BBEE8250A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36" y="5017034"/>
            <a:ext cx="1890057" cy="96616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BE98B4E-5C69-3F59-11B1-CB9FF2F8DB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22" y="5017034"/>
            <a:ext cx="994351" cy="961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508AEC-5137-FFF4-E374-073DE2B1D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1872" y="4963956"/>
            <a:ext cx="3021271" cy="1068081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378A5EF-E9C2-A0AD-B323-4B15B3AE54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48" y="2656261"/>
            <a:ext cx="2066387" cy="883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343401-4208-C18A-9267-8300FD737C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9731" y="2532271"/>
            <a:ext cx="4076763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26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CC0D-D924-A93B-FFE9-12E43F6A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NZ" sz="5000" b="1" dirty="0"/>
              <a:t>Future Ferns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9E05238-6387-BF8E-6E66-1BAF9CF0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6977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CC0D-D924-A93B-FFE9-12E43F6A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NZ" sz="5000" b="1" dirty="0"/>
              <a:t>Junior Grade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9E05238-6387-BF8E-6E66-1BAF9CF0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654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501B-9F1F-0CC1-81FE-79B9909F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7221"/>
            <a:ext cx="5314536" cy="1325563"/>
          </a:xfrm>
        </p:spPr>
        <p:txBody>
          <a:bodyPr>
            <a:normAutofit/>
          </a:bodyPr>
          <a:lstStyle/>
          <a:p>
            <a:r>
              <a:rPr lang="en-NZ" dirty="0"/>
              <a:t>Winners Junior Grade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FEF8EF8-280A-5230-1818-94399C728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-1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CA018-C957-2D0C-7235-1345B15B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1838"/>
            <a:ext cx="5314543" cy="518743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NZ" sz="1800" dirty="0"/>
              <a:t>Kimberly Cup – Junior 5 Grade </a:t>
            </a:r>
          </a:p>
          <a:p>
            <a:pPr marL="0" indent="0">
              <a:buNone/>
            </a:pPr>
            <a:r>
              <a:rPr lang="en-NZ" sz="1800" dirty="0"/>
              <a:t>Rangikura Karaka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dirty="0"/>
              <a:t>KMNCA Chubb Cup – Junior 4 Grade</a:t>
            </a:r>
          </a:p>
          <a:p>
            <a:pPr marL="0" indent="0">
              <a:buNone/>
            </a:pPr>
            <a:r>
              <a:rPr lang="en-NZ" sz="1800" dirty="0"/>
              <a:t>Rangikura </a:t>
            </a:r>
            <a:r>
              <a:rPr lang="en-NZ" sz="1800" dirty="0" err="1"/>
              <a:t>Kikorangi</a:t>
            </a:r>
            <a:endParaRPr lang="en-NZ" sz="1800" dirty="0"/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dirty="0"/>
              <a:t>Noeline Fisher Trophy – Junior 3 Grade</a:t>
            </a:r>
          </a:p>
          <a:p>
            <a:pPr marL="0" indent="0">
              <a:buNone/>
            </a:pPr>
            <a:r>
              <a:rPr lang="en-NZ" sz="1800" dirty="0"/>
              <a:t>Titahi Bay Kowhai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dirty="0" err="1"/>
              <a:t>S.Cole</a:t>
            </a:r>
            <a:r>
              <a:rPr lang="en-NZ" sz="1800" dirty="0"/>
              <a:t> President Junior Cup – Junior 2 Grade</a:t>
            </a:r>
          </a:p>
          <a:p>
            <a:pPr marL="0" indent="0">
              <a:buNone/>
            </a:pPr>
            <a:r>
              <a:rPr lang="en-NZ" sz="1800" dirty="0"/>
              <a:t>Norths Jnr 3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dirty="0"/>
              <a:t>Glen Trophy – Junior 1 Grade</a:t>
            </a:r>
          </a:p>
          <a:p>
            <a:pPr marL="0" indent="0">
              <a:buNone/>
            </a:pPr>
            <a:r>
              <a:rPr lang="en-NZ" sz="1800" dirty="0"/>
              <a:t>Norths Jnr 1</a:t>
            </a:r>
          </a:p>
        </p:txBody>
      </p:sp>
    </p:spTree>
    <p:extLst>
      <p:ext uri="{BB962C8B-B14F-4D97-AF65-F5344CB8AC3E}">
        <p14:creationId xmlns:p14="http://schemas.microsoft.com/office/powerpoint/2010/main" val="755571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501B-9F1F-0CC1-81FE-79B9909F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7221"/>
            <a:ext cx="5314536" cy="1325563"/>
          </a:xfrm>
        </p:spPr>
        <p:txBody>
          <a:bodyPr>
            <a:normAutofit/>
          </a:bodyPr>
          <a:lstStyle/>
          <a:p>
            <a:r>
              <a:rPr lang="en-NZ" dirty="0"/>
              <a:t>Winners Junior Grade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FEF8EF8-280A-5230-1818-94399C728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-1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CA018-C957-2D0C-7235-1345B15B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1351"/>
            <a:ext cx="5314543" cy="51499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Z" sz="2500" dirty="0" err="1"/>
              <a:t>Ooswarder</a:t>
            </a:r>
            <a:r>
              <a:rPr lang="en-NZ" sz="2500" dirty="0"/>
              <a:t> Cup - Junior Centre Cup</a:t>
            </a:r>
          </a:p>
          <a:p>
            <a:pPr marL="0" indent="0">
              <a:buNone/>
            </a:pPr>
            <a:r>
              <a:rPr lang="en-NZ" sz="2500" dirty="0"/>
              <a:t>Norths</a:t>
            </a:r>
          </a:p>
          <a:p>
            <a:pPr marL="0" indent="0">
              <a:buNone/>
            </a:pPr>
            <a:endParaRPr lang="en-NZ" sz="2500" dirty="0"/>
          </a:p>
          <a:p>
            <a:pPr marL="0" indent="0">
              <a:buNone/>
            </a:pPr>
            <a:r>
              <a:rPr lang="en-NZ" sz="2500" dirty="0"/>
              <a:t>KM Junior Goal Cup - Best Goal Average</a:t>
            </a:r>
          </a:p>
          <a:p>
            <a:pPr marL="0" indent="0">
              <a:buNone/>
            </a:pPr>
            <a:r>
              <a:rPr lang="en-NZ" sz="2500" dirty="0"/>
              <a:t>Norths Jnr 1 </a:t>
            </a:r>
          </a:p>
          <a:p>
            <a:pPr marL="0" indent="0">
              <a:buNone/>
            </a:pPr>
            <a:endParaRPr lang="en-NZ" sz="2500" dirty="0"/>
          </a:p>
          <a:p>
            <a:pPr marL="0" indent="0">
              <a:buNone/>
            </a:pPr>
            <a:r>
              <a:rPr lang="en-NZ" sz="2500" dirty="0"/>
              <a:t>KM Junior Goal Cup - Least Goals Scored Against</a:t>
            </a:r>
          </a:p>
          <a:p>
            <a:pPr marL="0" indent="0">
              <a:buNone/>
            </a:pPr>
            <a:r>
              <a:rPr lang="en-NZ" sz="2500" dirty="0"/>
              <a:t>Misfits 3</a:t>
            </a:r>
          </a:p>
        </p:txBody>
      </p:sp>
    </p:spTree>
    <p:extLst>
      <p:ext uri="{BB962C8B-B14F-4D97-AF65-F5344CB8AC3E}">
        <p14:creationId xmlns:p14="http://schemas.microsoft.com/office/powerpoint/2010/main" val="588364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CC0D-D924-A93B-FFE9-12E43F6A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NZ" sz="5000" b="1" dirty="0"/>
              <a:t>Championship Grade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9E05238-6387-BF8E-6E66-1BAF9CF0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782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501B-9F1F-0CC1-81FE-79B9909F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7221"/>
            <a:ext cx="5314536" cy="1325563"/>
          </a:xfrm>
        </p:spPr>
        <p:txBody>
          <a:bodyPr>
            <a:normAutofit/>
          </a:bodyPr>
          <a:lstStyle/>
          <a:p>
            <a:r>
              <a:rPr lang="en-NZ" dirty="0"/>
              <a:t>Championship Grade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FEF8EF8-280A-5230-1818-94399C728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-1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CA018-C957-2D0C-7235-1345B15B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79060"/>
            <a:ext cx="5314543" cy="52117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Z" sz="2500" dirty="0"/>
              <a:t>KM Anniversary Cup - Championship 3</a:t>
            </a:r>
          </a:p>
          <a:p>
            <a:pPr marL="0" indent="0">
              <a:buNone/>
            </a:pPr>
            <a:r>
              <a:rPr lang="en-NZ" sz="2500" dirty="0"/>
              <a:t>Porirua College Totara</a:t>
            </a:r>
          </a:p>
          <a:p>
            <a:pPr marL="0" indent="0">
              <a:buNone/>
            </a:pPr>
            <a:endParaRPr lang="en-NZ" sz="2500" dirty="0"/>
          </a:p>
          <a:p>
            <a:pPr marL="0" indent="0">
              <a:buNone/>
            </a:pPr>
            <a:r>
              <a:rPr lang="en-NZ" sz="2500" dirty="0"/>
              <a:t>Chaney Cup - Championship 2</a:t>
            </a:r>
          </a:p>
          <a:p>
            <a:pPr marL="0" indent="0">
              <a:buNone/>
            </a:pPr>
            <a:r>
              <a:rPr lang="en-NZ" sz="2500" dirty="0"/>
              <a:t>Aotea Jnr Navy</a:t>
            </a:r>
          </a:p>
          <a:p>
            <a:pPr marL="0" indent="0">
              <a:buNone/>
            </a:pPr>
            <a:endParaRPr lang="en-NZ" sz="2500" dirty="0"/>
          </a:p>
          <a:p>
            <a:pPr marL="0" indent="0">
              <a:buNone/>
            </a:pPr>
            <a:r>
              <a:rPr lang="en-NZ" sz="2500" dirty="0"/>
              <a:t>Kapi Mana Prem 4 - Championship 1 </a:t>
            </a:r>
          </a:p>
          <a:p>
            <a:pPr marL="0" indent="0">
              <a:buNone/>
            </a:pPr>
            <a:r>
              <a:rPr lang="en-NZ" sz="2500" dirty="0"/>
              <a:t>Mana Red </a:t>
            </a:r>
          </a:p>
        </p:txBody>
      </p:sp>
    </p:spTree>
    <p:extLst>
      <p:ext uri="{BB962C8B-B14F-4D97-AF65-F5344CB8AC3E}">
        <p14:creationId xmlns:p14="http://schemas.microsoft.com/office/powerpoint/2010/main" val="3406733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501B-9F1F-0CC1-81FE-79B9909F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7221"/>
            <a:ext cx="5314536" cy="1325563"/>
          </a:xfrm>
        </p:spPr>
        <p:txBody>
          <a:bodyPr>
            <a:normAutofit/>
          </a:bodyPr>
          <a:lstStyle/>
          <a:p>
            <a:r>
              <a:rPr lang="en-NZ" dirty="0"/>
              <a:t>Championship Grade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FEF8EF8-280A-5230-1818-94399C728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-1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CA018-C957-2D0C-7235-1345B15B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79060"/>
            <a:ext cx="5314543" cy="52117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Z" sz="2500" dirty="0"/>
              <a:t>Centre Championship</a:t>
            </a:r>
          </a:p>
          <a:p>
            <a:pPr marL="0" indent="0">
              <a:buNone/>
            </a:pPr>
            <a:r>
              <a:rPr lang="en-NZ" sz="2500" dirty="0"/>
              <a:t>Te Aniwaniwa</a:t>
            </a:r>
          </a:p>
          <a:p>
            <a:pPr marL="0" indent="0">
              <a:buNone/>
            </a:pPr>
            <a:endParaRPr lang="en-NZ" sz="2500" dirty="0"/>
          </a:p>
          <a:p>
            <a:pPr marL="0" indent="0">
              <a:buNone/>
            </a:pPr>
            <a:r>
              <a:rPr lang="en-NZ" sz="2500" dirty="0"/>
              <a:t>Least Goals Scored Against</a:t>
            </a:r>
          </a:p>
          <a:p>
            <a:pPr marL="0" indent="0">
              <a:buNone/>
            </a:pPr>
            <a:r>
              <a:rPr lang="en-NZ" sz="2500" dirty="0"/>
              <a:t>Aotea Snr Gold</a:t>
            </a:r>
          </a:p>
          <a:p>
            <a:pPr marL="0" indent="0">
              <a:buNone/>
            </a:pPr>
            <a:endParaRPr lang="en-NZ" sz="2500" dirty="0"/>
          </a:p>
          <a:p>
            <a:pPr marL="0" indent="0">
              <a:buNone/>
            </a:pPr>
            <a:r>
              <a:rPr lang="en-NZ" sz="2500" dirty="0"/>
              <a:t>Highest Goal Average </a:t>
            </a:r>
          </a:p>
          <a:p>
            <a:pPr marL="0" indent="0">
              <a:buNone/>
            </a:pPr>
            <a:r>
              <a:rPr lang="en-NZ" sz="2500" dirty="0"/>
              <a:t>Mana Red</a:t>
            </a:r>
          </a:p>
        </p:txBody>
      </p:sp>
    </p:spTree>
    <p:extLst>
      <p:ext uri="{BB962C8B-B14F-4D97-AF65-F5344CB8AC3E}">
        <p14:creationId xmlns:p14="http://schemas.microsoft.com/office/powerpoint/2010/main" val="3741631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CC0D-D924-A93B-FFE9-12E43F6A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NZ" sz="5000" b="1" dirty="0"/>
              <a:t>Champ Reserve Grade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9E05238-6387-BF8E-6E66-1BAF9CF0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3936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501B-9F1F-0CC1-81FE-79B9909F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7221"/>
            <a:ext cx="5314536" cy="1325563"/>
          </a:xfrm>
        </p:spPr>
        <p:txBody>
          <a:bodyPr>
            <a:normAutofit/>
          </a:bodyPr>
          <a:lstStyle/>
          <a:p>
            <a:r>
              <a:rPr lang="en-NZ" dirty="0"/>
              <a:t>Championship Reserve Grade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FEF8EF8-280A-5230-1818-94399C728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-1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CA018-C957-2D0C-7235-1345B15B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27829"/>
            <a:ext cx="5314543" cy="537894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Z" sz="2100" dirty="0"/>
              <a:t>Millennium Cup – Championship Reserve 4</a:t>
            </a:r>
          </a:p>
          <a:p>
            <a:pPr marL="0" indent="0">
              <a:buNone/>
            </a:pPr>
            <a:r>
              <a:rPr lang="en-NZ" sz="2100" dirty="0"/>
              <a:t>Whitby Snr White</a:t>
            </a:r>
          </a:p>
          <a:p>
            <a:pPr marL="0" indent="0">
              <a:buNone/>
            </a:pPr>
            <a:endParaRPr lang="en-NZ" sz="2100" dirty="0"/>
          </a:p>
          <a:p>
            <a:pPr marL="0" indent="0">
              <a:buNone/>
            </a:pPr>
            <a:r>
              <a:rPr lang="en-NZ" sz="2100" dirty="0"/>
              <a:t>KMNCA Collegiate Cup - Championship Reserve 3</a:t>
            </a:r>
          </a:p>
          <a:p>
            <a:pPr marL="0" indent="0">
              <a:buNone/>
            </a:pPr>
            <a:r>
              <a:rPr lang="en-NZ" sz="2100" dirty="0"/>
              <a:t>BVC 2</a:t>
            </a:r>
          </a:p>
          <a:p>
            <a:pPr marL="0" indent="0">
              <a:buNone/>
            </a:pPr>
            <a:endParaRPr lang="en-NZ" sz="2100" dirty="0"/>
          </a:p>
          <a:p>
            <a:pPr marL="0" indent="0">
              <a:buNone/>
            </a:pPr>
            <a:r>
              <a:rPr lang="en-NZ" sz="2100" dirty="0"/>
              <a:t>Wedlock/Johnson Rose Bowl - Championship Reserve 2</a:t>
            </a:r>
          </a:p>
          <a:p>
            <a:pPr marL="0" indent="0">
              <a:buNone/>
            </a:pPr>
            <a:r>
              <a:rPr lang="en-NZ" sz="2100" dirty="0"/>
              <a:t>Whitby Snr Navy</a:t>
            </a:r>
          </a:p>
          <a:p>
            <a:pPr marL="0" indent="0">
              <a:buNone/>
            </a:pPr>
            <a:endParaRPr lang="en-NZ" sz="2100" dirty="0"/>
          </a:p>
          <a:p>
            <a:pPr marL="0" indent="0">
              <a:buNone/>
            </a:pPr>
            <a:r>
              <a:rPr lang="en-NZ" sz="2100" dirty="0"/>
              <a:t>TCROG Cup - Championship Reserve 1 </a:t>
            </a:r>
          </a:p>
          <a:p>
            <a:pPr marL="0" indent="0">
              <a:buNone/>
            </a:pPr>
            <a:r>
              <a:rPr lang="en-NZ" sz="2100" dirty="0"/>
              <a:t>Waves White</a:t>
            </a:r>
          </a:p>
        </p:txBody>
      </p:sp>
    </p:spTree>
    <p:extLst>
      <p:ext uri="{BB962C8B-B14F-4D97-AF65-F5344CB8AC3E}">
        <p14:creationId xmlns:p14="http://schemas.microsoft.com/office/powerpoint/2010/main" val="3268565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501B-9F1F-0CC1-81FE-79B9909F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7221"/>
            <a:ext cx="5314536" cy="1325563"/>
          </a:xfrm>
        </p:spPr>
        <p:txBody>
          <a:bodyPr>
            <a:normAutofit/>
          </a:bodyPr>
          <a:lstStyle/>
          <a:p>
            <a:r>
              <a:rPr lang="en-NZ" dirty="0"/>
              <a:t>Championship Reserve Grade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FEF8EF8-280A-5230-1818-94399C728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-1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CA018-C957-2D0C-7235-1345B15B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85549"/>
            <a:ext cx="5314543" cy="537894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Z" sz="2300" dirty="0"/>
              <a:t>KMNA Collegiate Cup – Collegiate Centre Champion</a:t>
            </a:r>
          </a:p>
          <a:p>
            <a:pPr marL="0" indent="0">
              <a:buNone/>
            </a:pPr>
            <a:r>
              <a:rPr lang="en-NZ" sz="2300" dirty="0"/>
              <a:t>Whitby Collegiate</a:t>
            </a:r>
          </a:p>
          <a:p>
            <a:pPr marL="0" indent="0">
              <a:buNone/>
            </a:pPr>
            <a:endParaRPr lang="en-NZ" sz="2300" dirty="0"/>
          </a:p>
          <a:p>
            <a:pPr marL="0" indent="0">
              <a:buNone/>
            </a:pPr>
            <a:r>
              <a:rPr lang="en-NZ" sz="2300" dirty="0"/>
              <a:t>KM Presentation Cup – Best Goal Average </a:t>
            </a:r>
          </a:p>
          <a:p>
            <a:pPr marL="0" indent="0">
              <a:buNone/>
            </a:pPr>
            <a:r>
              <a:rPr lang="en-NZ" sz="2300" dirty="0"/>
              <a:t>Waves White </a:t>
            </a:r>
          </a:p>
          <a:p>
            <a:pPr marL="0" indent="0">
              <a:buNone/>
            </a:pPr>
            <a:endParaRPr lang="en-NZ" sz="2300" dirty="0"/>
          </a:p>
          <a:p>
            <a:pPr marL="0" indent="0">
              <a:buNone/>
            </a:pPr>
            <a:r>
              <a:rPr lang="en-NZ" sz="2300" dirty="0"/>
              <a:t>Lyn Henson Cup – Least Amount of Goals Scored Against</a:t>
            </a:r>
          </a:p>
          <a:p>
            <a:pPr marL="0" indent="0">
              <a:buNone/>
            </a:pPr>
            <a:r>
              <a:rPr lang="en-NZ" sz="2300" dirty="0"/>
              <a:t>Aotea College Junior Lime</a:t>
            </a:r>
          </a:p>
        </p:txBody>
      </p:sp>
    </p:spTree>
    <p:extLst>
      <p:ext uri="{BB962C8B-B14F-4D97-AF65-F5344CB8AC3E}">
        <p14:creationId xmlns:p14="http://schemas.microsoft.com/office/powerpoint/2010/main" val="3668660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CC0D-D924-A93B-FFE9-12E43F6A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NZ" sz="5000" b="1" dirty="0"/>
              <a:t>Volunteers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9E05238-6387-BF8E-6E66-1BAF9CF0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6115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CC0D-D924-A93B-FFE9-12E43F6A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NZ" sz="5000" b="1" dirty="0"/>
              <a:t>Premier Grade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9E05238-6387-BF8E-6E66-1BAF9CF0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4646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501B-9F1F-0CC1-81FE-79B9909F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99743"/>
            <a:ext cx="5314536" cy="1325563"/>
          </a:xfrm>
        </p:spPr>
        <p:txBody>
          <a:bodyPr>
            <a:normAutofit/>
          </a:bodyPr>
          <a:lstStyle/>
          <a:p>
            <a:r>
              <a:rPr lang="en-NZ" dirty="0"/>
              <a:t>Winners Premier  Grade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FEF8EF8-280A-5230-1818-94399C728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-1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CA018-C957-2D0C-7235-1345B15B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72005"/>
            <a:ext cx="5314543" cy="491877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Z" sz="2500" dirty="0"/>
              <a:t>Dorothy Smith Cup – Premier 3</a:t>
            </a:r>
          </a:p>
          <a:p>
            <a:pPr marL="0" indent="0">
              <a:buNone/>
            </a:pPr>
            <a:r>
              <a:rPr lang="en-NZ" sz="2500" dirty="0"/>
              <a:t>Te Aniwaniwa Tui</a:t>
            </a:r>
          </a:p>
          <a:p>
            <a:pPr marL="0" indent="0">
              <a:buNone/>
            </a:pPr>
            <a:endParaRPr lang="en-NZ" sz="2500" dirty="0"/>
          </a:p>
          <a:p>
            <a:pPr marL="0" indent="0">
              <a:buNone/>
            </a:pPr>
            <a:r>
              <a:rPr lang="en-NZ" sz="2500" dirty="0"/>
              <a:t>KM Premier Cup – Premier 2 Runner Up</a:t>
            </a:r>
          </a:p>
          <a:p>
            <a:pPr marL="0" indent="0">
              <a:buNone/>
            </a:pPr>
            <a:r>
              <a:rPr lang="en-NZ" sz="2500" dirty="0"/>
              <a:t>Te Tai Timu 2</a:t>
            </a:r>
          </a:p>
          <a:p>
            <a:pPr marL="0" indent="0">
              <a:buNone/>
            </a:pPr>
            <a:endParaRPr lang="en-NZ" sz="2500" dirty="0"/>
          </a:p>
          <a:p>
            <a:pPr marL="0" indent="0">
              <a:buNone/>
            </a:pPr>
            <a:r>
              <a:rPr lang="en-NZ" sz="2500" dirty="0"/>
              <a:t>J Prankerd Cup – Premier 2 </a:t>
            </a:r>
          </a:p>
          <a:p>
            <a:pPr marL="0" indent="0">
              <a:buNone/>
            </a:pPr>
            <a:r>
              <a:rPr lang="en-NZ" sz="2500" dirty="0"/>
              <a:t>Porirua RSA Rebels</a:t>
            </a:r>
          </a:p>
          <a:p>
            <a:pPr marL="0" indent="0">
              <a:buNone/>
            </a:pP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450207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501B-9F1F-0CC1-81FE-79B9909F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7" y="278383"/>
            <a:ext cx="5314536" cy="1325563"/>
          </a:xfrm>
        </p:spPr>
        <p:txBody>
          <a:bodyPr>
            <a:normAutofit/>
          </a:bodyPr>
          <a:lstStyle/>
          <a:p>
            <a:r>
              <a:rPr lang="en-NZ" dirty="0"/>
              <a:t>Winners Premier  Grade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FEF8EF8-280A-5230-1818-94399C728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-1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CA018-C957-2D0C-7235-1345B15B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03946"/>
            <a:ext cx="5314543" cy="494262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NZ" sz="2500" dirty="0"/>
          </a:p>
          <a:p>
            <a:pPr marL="0" indent="0">
              <a:buNone/>
            </a:pPr>
            <a:r>
              <a:rPr lang="en-NZ" sz="2500" dirty="0"/>
              <a:t>Trust Bank Wellington Cup – Premier 1 Runner Up</a:t>
            </a:r>
          </a:p>
          <a:p>
            <a:pPr marL="0" indent="0">
              <a:buNone/>
            </a:pPr>
            <a:r>
              <a:rPr lang="en-NZ" sz="2500" dirty="0"/>
              <a:t>Misfits 1</a:t>
            </a:r>
          </a:p>
          <a:p>
            <a:pPr marL="0" indent="0">
              <a:buNone/>
            </a:pPr>
            <a:endParaRPr lang="en-NZ" sz="2500" dirty="0"/>
          </a:p>
          <a:p>
            <a:pPr marL="0" indent="0">
              <a:buNone/>
            </a:pPr>
            <a:r>
              <a:rPr lang="en-NZ" sz="2500" dirty="0"/>
              <a:t>Premier Cup – Premier 1 Winner </a:t>
            </a:r>
          </a:p>
          <a:p>
            <a:pPr marL="0" indent="0">
              <a:buNone/>
            </a:pPr>
            <a:r>
              <a:rPr lang="en-NZ" sz="2500" dirty="0"/>
              <a:t>Te Tai Timu 1</a:t>
            </a:r>
          </a:p>
          <a:p>
            <a:pPr marL="0" indent="0">
              <a:buNone/>
            </a:pPr>
            <a:endParaRPr lang="en-NZ" sz="2500" dirty="0"/>
          </a:p>
          <a:p>
            <a:pPr marL="0" indent="0">
              <a:buNone/>
            </a:pPr>
            <a:r>
              <a:rPr lang="en-NZ" sz="2500" dirty="0"/>
              <a:t>Marjorie Jenden Trophy – Centre Championship Premier</a:t>
            </a:r>
          </a:p>
          <a:p>
            <a:pPr marL="0" indent="0">
              <a:buNone/>
            </a:pPr>
            <a:r>
              <a:rPr lang="en-NZ" sz="2500" dirty="0"/>
              <a:t>Norths 2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611053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501B-9F1F-0CC1-81FE-79B9909F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7221"/>
            <a:ext cx="5314536" cy="1325563"/>
          </a:xfrm>
        </p:spPr>
        <p:txBody>
          <a:bodyPr>
            <a:normAutofit/>
          </a:bodyPr>
          <a:lstStyle/>
          <a:p>
            <a:r>
              <a:rPr lang="en-NZ" dirty="0"/>
              <a:t>Winners Premier Grade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FEF8EF8-280A-5230-1818-94399C728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-1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CA018-C957-2D0C-7235-1345B15B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03945"/>
            <a:ext cx="5314543" cy="508683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Z" sz="1800" dirty="0"/>
              <a:t>Maxine Arnold Trophy – Highest Goal Average for the Premier 1 Grade</a:t>
            </a:r>
          </a:p>
          <a:p>
            <a:pPr marL="0" indent="0">
              <a:buNone/>
            </a:pPr>
            <a:r>
              <a:rPr lang="en-NZ" sz="1800" dirty="0"/>
              <a:t>Misfits 1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dirty="0"/>
              <a:t>Jenny Brash Cup –Least Goals Scored Against for Premier 1 Grade</a:t>
            </a:r>
          </a:p>
          <a:p>
            <a:pPr marL="0" indent="0">
              <a:buNone/>
            </a:pPr>
            <a:r>
              <a:rPr lang="en-NZ" sz="1800" dirty="0"/>
              <a:t>Misfits 1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dirty="0"/>
              <a:t>KM Premier Grade – Highest Goal Average for the Premier 2 Grade</a:t>
            </a:r>
          </a:p>
          <a:p>
            <a:pPr marL="0" indent="0">
              <a:buNone/>
            </a:pPr>
            <a:r>
              <a:rPr lang="en-NZ" sz="1800" dirty="0"/>
              <a:t>Norths 2 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sz="1800" dirty="0"/>
              <a:t>Francis Brown Trophy – Least Goals Scored Against for Social 2 Premier 2 Grade</a:t>
            </a:r>
          </a:p>
          <a:p>
            <a:pPr marL="0" indent="0">
              <a:buNone/>
            </a:pPr>
            <a:r>
              <a:rPr lang="en-NZ" sz="1800" dirty="0"/>
              <a:t>Norths 2</a:t>
            </a:r>
          </a:p>
        </p:txBody>
      </p:sp>
    </p:spTree>
    <p:extLst>
      <p:ext uri="{BB962C8B-B14F-4D97-AF65-F5344CB8AC3E}">
        <p14:creationId xmlns:p14="http://schemas.microsoft.com/office/powerpoint/2010/main" val="605938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CC0D-D924-A93B-FFE9-12E43F6A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NZ" sz="5000" b="1" dirty="0"/>
              <a:t>Social Grade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9E05238-6387-BF8E-6E66-1BAF9CF0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3785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501B-9F1F-0CC1-81FE-79B9909F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7221"/>
            <a:ext cx="5314536" cy="1325563"/>
          </a:xfrm>
        </p:spPr>
        <p:txBody>
          <a:bodyPr>
            <a:normAutofit/>
          </a:bodyPr>
          <a:lstStyle/>
          <a:p>
            <a:r>
              <a:rPr lang="en-NZ" dirty="0"/>
              <a:t>Social Grade Winner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FEF8EF8-280A-5230-1818-94399C728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-1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CA018-C957-2D0C-7235-1345B15B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03945"/>
            <a:ext cx="5314543" cy="508683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Z" sz="2500" dirty="0"/>
              <a:t>Nancy Toomer Presidents Cup</a:t>
            </a:r>
          </a:p>
          <a:p>
            <a:pPr marL="0" indent="0">
              <a:buNone/>
            </a:pPr>
            <a:r>
              <a:rPr lang="en-NZ" sz="2500" dirty="0"/>
              <a:t>Sharks </a:t>
            </a:r>
            <a:r>
              <a:rPr lang="en-NZ" sz="2500" dirty="0" err="1"/>
              <a:t>Pahina</a:t>
            </a:r>
            <a:endParaRPr lang="en-NZ" sz="2500" dirty="0"/>
          </a:p>
          <a:p>
            <a:pPr marL="0" indent="0">
              <a:buNone/>
            </a:pP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1901043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501B-9F1F-0CC1-81FE-79B9909F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7221"/>
            <a:ext cx="5314536" cy="1325563"/>
          </a:xfrm>
        </p:spPr>
        <p:txBody>
          <a:bodyPr>
            <a:noAutofit/>
          </a:bodyPr>
          <a:lstStyle/>
          <a:p>
            <a:r>
              <a:rPr lang="en-NZ" sz="3000" b="1" dirty="0"/>
              <a:t>KM would like to thank Volunteers who helped with the 2022 season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FEF8EF8-280A-5230-1818-94399C728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-1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CA018-C957-2D0C-7235-1345B15B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03946"/>
            <a:ext cx="5314543" cy="508683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Z" sz="2500" dirty="0"/>
              <a:t>Representative Volunteers</a:t>
            </a:r>
          </a:p>
          <a:p>
            <a:pPr marL="0" indent="0">
              <a:buNone/>
            </a:pPr>
            <a:r>
              <a:rPr lang="en-NZ" sz="2500" dirty="0"/>
              <a:t>Pohoira Clay, Nani Beganovich &amp; </a:t>
            </a:r>
            <a:r>
              <a:rPr lang="en-NZ" sz="2500" dirty="0" err="1"/>
              <a:t>Esta</a:t>
            </a:r>
            <a:r>
              <a:rPr lang="en-NZ" sz="2500" dirty="0"/>
              <a:t> Harding</a:t>
            </a:r>
          </a:p>
          <a:p>
            <a:pPr marL="0" indent="0">
              <a:buNone/>
            </a:pPr>
            <a:r>
              <a:rPr lang="en-NZ" sz="2500" dirty="0"/>
              <a:t>Rebecca Meroiti, Serah Bishop , </a:t>
            </a:r>
            <a:r>
              <a:rPr lang="en-NZ" sz="2500" dirty="0" err="1"/>
              <a:t>Loto</a:t>
            </a:r>
            <a:r>
              <a:rPr lang="en-NZ" sz="2500" dirty="0"/>
              <a:t> Andrews &amp; Ngahiwi Meroiti</a:t>
            </a:r>
          </a:p>
          <a:p>
            <a:pPr marL="0" indent="0">
              <a:buNone/>
            </a:pPr>
            <a:r>
              <a:rPr lang="en-NZ" sz="2500" dirty="0"/>
              <a:t>Terry Isaako, Torren Isaako &amp; Fuamai Taumoli-</a:t>
            </a:r>
            <a:r>
              <a:rPr lang="en-NZ" sz="2500" dirty="0" err="1"/>
              <a:t>Moekaa</a:t>
            </a:r>
            <a:endParaRPr lang="en-NZ" sz="2500" dirty="0"/>
          </a:p>
          <a:p>
            <a:pPr marL="0" indent="0">
              <a:buNone/>
            </a:pPr>
            <a:endParaRPr lang="en-NZ" sz="2500" dirty="0"/>
          </a:p>
          <a:p>
            <a:pPr marL="0" indent="0">
              <a:buNone/>
            </a:pPr>
            <a:r>
              <a:rPr lang="en-NZ" sz="2500" dirty="0"/>
              <a:t>Saturday Competition</a:t>
            </a:r>
          </a:p>
          <a:p>
            <a:pPr marL="0" indent="0">
              <a:buNone/>
            </a:pPr>
            <a:r>
              <a:rPr lang="en-NZ" sz="2500" dirty="0"/>
              <a:t>Amy Lovell, Noeline Fisher, Nina Tugaga &amp; Paulette </a:t>
            </a:r>
            <a:r>
              <a:rPr lang="en-NZ" sz="2500" dirty="0" err="1"/>
              <a:t>O’Riley</a:t>
            </a:r>
            <a:endParaRPr lang="en-NZ" sz="2500" dirty="0"/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1581395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CC0D-D924-A93B-FFE9-12E43F6A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NZ" sz="5000" b="1" dirty="0"/>
              <a:t>Faultline Coffee Trophy </a:t>
            </a:r>
            <a:br>
              <a:rPr lang="en-NZ" sz="5000" b="1" dirty="0"/>
            </a:br>
            <a:r>
              <a:rPr lang="en-NZ" sz="5000" b="1" dirty="0"/>
              <a:t>Volunteer of the year is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9E05238-6387-BF8E-6E66-1BAF9CF0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400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CC0D-D924-A93B-FFE9-12E43F6A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NZ" sz="5000" b="1" dirty="0"/>
              <a:t>Pohoira Clay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9E05238-6387-BF8E-6E66-1BAF9CF0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2249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CC0D-D924-A93B-FFE9-12E43F6A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3" y="1783959"/>
            <a:ext cx="4475595" cy="2889114"/>
          </a:xfrm>
        </p:spPr>
        <p:txBody>
          <a:bodyPr anchor="b">
            <a:normAutofit/>
          </a:bodyPr>
          <a:lstStyle/>
          <a:p>
            <a:pPr algn="l"/>
            <a:r>
              <a:rPr lang="en-NZ" sz="5000" b="1" dirty="0"/>
              <a:t>Best </a:t>
            </a:r>
            <a:r>
              <a:rPr lang="en-NZ" sz="5000" b="1" dirty="0" err="1"/>
              <a:t>Sportpersonship</a:t>
            </a:r>
            <a:r>
              <a:rPr lang="en-NZ" sz="5000" b="1" dirty="0"/>
              <a:t> for 2022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9E05238-6387-BF8E-6E66-1BAF9CF0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9855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CC0D-D924-A93B-FFE9-12E43F6A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NZ" sz="5000" b="1" dirty="0"/>
              <a:t>Ondine Souter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9E05238-6387-BF8E-6E66-1BAF9CF0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9848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CC0D-D924-A93B-FFE9-12E43F6A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NZ" sz="5000" b="1" dirty="0"/>
              <a:t>Umpires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9E05238-6387-BF8E-6E66-1BAF9CF08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6086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723</Words>
  <Application>Microsoft Office PowerPoint</Application>
  <PresentationFormat>Widescreen</PresentationFormat>
  <Paragraphs>168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Kapi Mana Netball Centre</vt:lpstr>
      <vt:lpstr>Thank you</vt:lpstr>
      <vt:lpstr>Volunteers</vt:lpstr>
      <vt:lpstr>KM would like to thank Volunteers who helped with the 2022 season</vt:lpstr>
      <vt:lpstr>Faultline Coffee Trophy  Volunteer of the year is </vt:lpstr>
      <vt:lpstr>Pohoira Clay </vt:lpstr>
      <vt:lpstr>Best Sportpersonship for 2022</vt:lpstr>
      <vt:lpstr>Ondine Souter</vt:lpstr>
      <vt:lpstr>Umpires</vt:lpstr>
      <vt:lpstr>Val Sodgwick Cup  Most Improved Umpire</vt:lpstr>
      <vt:lpstr>Daphne Fasavalu </vt:lpstr>
      <vt:lpstr>Achievements</vt:lpstr>
      <vt:lpstr>2022 KMNC Representatives</vt:lpstr>
      <vt:lpstr>U14</vt:lpstr>
      <vt:lpstr>U14</vt:lpstr>
      <vt:lpstr>U16</vt:lpstr>
      <vt:lpstr>U16</vt:lpstr>
      <vt:lpstr>U18</vt:lpstr>
      <vt:lpstr>U18</vt:lpstr>
      <vt:lpstr>Future Ferns</vt:lpstr>
      <vt:lpstr>Junior Grade</vt:lpstr>
      <vt:lpstr>Winners Junior Grade</vt:lpstr>
      <vt:lpstr>Winners Junior Grade</vt:lpstr>
      <vt:lpstr>Championship Grade</vt:lpstr>
      <vt:lpstr>Championship Grade</vt:lpstr>
      <vt:lpstr>Championship Grade</vt:lpstr>
      <vt:lpstr>Champ Reserve Grade</vt:lpstr>
      <vt:lpstr>Championship Reserve Grade</vt:lpstr>
      <vt:lpstr>Championship Reserve Grade</vt:lpstr>
      <vt:lpstr>Premier Grade</vt:lpstr>
      <vt:lpstr>Winners Premier  Grade</vt:lpstr>
      <vt:lpstr>Winners Premier  Grade</vt:lpstr>
      <vt:lpstr>Winners Premier Grade</vt:lpstr>
      <vt:lpstr>Social Grade</vt:lpstr>
      <vt:lpstr>Social Grade Winner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 Mana Netball Centre</dc:title>
  <dc:creator>Centre Administrator</dc:creator>
  <cp:lastModifiedBy>Centre Administrator</cp:lastModifiedBy>
  <cp:revision>1</cp:revision>
  <dcterms:created xsi:type="dcterms:W3CDTF">2022-09-07T21:32:51Z</dcterms:created>
  <dcterms:modified xsi:type="dcterms:W3CDTF">2022-09-24T03:17:20Z</dcterms:modified>
</cp:coreProperties>
</file>