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3F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C8E087-0E83-4A70-8F61-4FDDA98CD6D2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951FC1-E817-43C5-BB41-59CCDA6CE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Insert broadbeach logo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3C7A91-2A00-4FA9-9990-D9652F3B769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0065C-0E30-459E-8134-3C735578345F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4A9E1-A020-49C9-A39A-95DD9147D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F9155-21E3-4D37-A539-D95E2B40C160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9E5FC-B373-4D63-8075-B876B2361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D6D4D-95C3-4865-8CBE-7D96EE23708C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768B-786B-42C5-B240-E3BEAE7C0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C64FF-D45A-4E8C-ABC1-708694A59C88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ACF8-FA22-44CA-B02D-45533D88A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6A0DC-2678-40BE-8E82-A5C99A44914C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0367F-78C2-4A2A-98E2-E610A6939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3148F-4DFE-4255-88E6-D65517A38D3C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D4B55-1467-4E1A-8FE1-A54878FA2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7AA77-AD33-4B42-AEDD-1152939A6D06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44249-3ABC-4E7D-9AEE-A401C0FF3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E762A-5785-463A-9321-A03C696CA43C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1A23D-7617-478C-81B2-29EC7F807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28C8-F296-4970-AC48-FFC5470AD775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B348-188D-48FB-BB81-2673F460C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F0D2-FBF2-44CE-962F-04968D7320EB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159D7-3BD5-46D7-BDA6-0D33EF203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2742-86FC-474C-A601-F541F43B8B52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CA74A-C5CC-4F60-91C6-B71F57F6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23FA6"/>
            </a:gs>
            <a:gs pos="89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02A393-902C-47CC-9EF0-6827FB37A171}" type="datetimeFigureOut">
              <a:rPr lang="en-US"/>
              <a:pPr>
                <a:defRPr/>
              </a:pPr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FF323F-2791-4F7C-A4FB-A0100AD6D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 advTm="10000">
    <p:blinds dir="vert"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4238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000" b="1" dirty="0" err="1" smtClean="0">
                <a:latin typeface="American Typewriter"/>
                <a:cs typeface="American Typewriter"/>
              </a:rPr>
              <a:t>Broadbeach</a:t>
            </a:r>
            <a:r>
              <a:rPr lang="en-US" sz="7000" b="1" dirty="0" smtClean="0">
                <a:latin typeface="American Typewriter"/>
                <a:cs typeface="American Typewriter"/>
              </a:rPr>
              <a:t> A.F.C.</a:t>
            </a:r>
            <a:endParaRPr lang="en-US" sz="7000" b="1" dirty="0">
              <a:latin typeface="American Typewriter"/>
              <a:cs typeface="American Typewriter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4551363"/>
            <a:ext cx="6400800" cy="1601787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tx1"/>
                </a:solidFill>
                <a:latin typeface="American Typewriter"/>
                <a:ea typeface="American Typewriter"/>
                <a:cs typeface="American Typewriter"/>
              </a:rPr>
              <a:t>2010 Full Counts</a:t>
            </a:r>
          </a:p>
        </p:txBody>
      </p:sp>
      <p:pic>
        <p:nvPicPr>
          <p:cNvPr id="14339" name="Picture 3" descr="001253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5188" y="2392363"/>
            <a:ext cx="222726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8275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American Typewriter"/>
                <a:ea typeface="American Typewriter"/>
                <a:cs typeface="American Typewriter"/>
              </a:rPr>
              <a:t>Seniors</a:t>
            </a:r>
            <a:br>
              <a:rPr lang="en-US" sz="4000" b="1" smtClean="0">
                <a:latin typeface="American Typewriter"/>
                <a:ea typeface="American Typewriter"/>
                <a:cs typeface="American Typewriter"/>
              </a:rPr>
            </a:br>
            <a:r>
              <a:rPr lang="en-US" sz="4000" b="1" smtClean="0">
                <a:latin typeface="American Typewriter"/>
                <a:ea typeface="American Typewriter"/>
                <a:cs typeface="American Typewriter"/>
              </a:rPr>
              <a:t>Full Count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792163" y="1712913"/>
            <a:ext cx="19780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27		D Zorko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23		J Derrick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19		J Searl</a:t>
            </a:r>
          </a:p>
          <a:p>
            <a:pPr marL="342900" indent="-342900"/>
            <a:r>
              <a:rPr lang="en-US" sz="1600"/>
              <a:t>18		R Pantic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17		N Quick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16		T Rolfe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16		M Fife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13		S Russell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12		D Stewart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11		R Dienjies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10		A Rolfe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7		M Cooke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7		A Oehlman</a:t>
            </a:r>
          </a:p>
          <a:p>
            <a:pPr marL="342900" indent="-342900"/>
            <a:endParaRPr lang="en-US" sz="1600">
              <a:latin typeface="American Typewriter"/>
              <a:ea typeface="American Typewriter"/>
              <a:cs typeface="American Typewriter"/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3806825" y="1712913"/>
            <a:ext cx="19780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R Ahchee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T Hayley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4		P Squire</a:t>
            </a:r>
          </a:p>
          <a:p>
            <a:pPr marL="342900" indent="-342900"/>
            <a:r>
              <a:rPr lang="en-US" sz="1600"/>
              <a:t>4		K Fulton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4		P Flanagan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4		T Nichols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4		A McKenzie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B Walters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J Rolfe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N Ablett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L Patrick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H Jolly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G Ryan</a:t>
            </a:r>
          </a:p>
          <a:p>
            <a:pPr marL="342900" indent="-342900"/>
            <a:endParaRPr lang="en-US" sz="1600">
              <a:latin typeface="American Typewriter"/>
              <a:ea typeface="American Typewriter"/>
              <a:cs typeface="American Typewriter"/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6708775" y="1712913"/>
            <a:ext cx="197802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A Palmer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L Moss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N O’Hare</a:t>
            </a:r>
          </a:p>
          <a:p>
            <a:pPr marL="342900" indent="-342900"/>
            <a:r>
              <a:rPr lang="en-US" sz="1600"/>
              <a:t>2		N Lyons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J Wilkinson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T Balcombe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M Brewer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R Clough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L Frawley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J Fitzgerald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J Emblem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D Glossop</a:t>
            </a:r>
          </a:p>
          <a:p>
            <a:pPr marL="342900" indent="-342900"/>
            <a:endParaRPr lang="en-US" sz="1600">
              <a:latin typeface="American Typewriter"/>
              <a:ea typeface="American Typewriter"/>
              <a:cs typeface="American Typewriter"/>
            </a:endParaRPr>
          </a:p>
        </p:txBody>
      </p:sp>
    </p:spTree>
  </p:cSld>
  <p:clrMapOvr>
    <a:masterClrMapping/>
  </p:clrMapOvr>
  <p:transition spd="med" advTm="10000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438275"/>
          </a:xfrm>
        </p:spPr>
        <p:txBody>
          <a:bodyPr/>
          <a:lstStyle/>
          <a:p>
            <a:pPr marL="762000" indent="-762000" eaLnBrk="1" hangingPunct="1"/>
            <a:r>
              <a:rPr lang="en-US" sz="4000" b="1" smtClean="0">
                <a:latin typeface="American Typewriter"/>
                <a:ea typeface="American Typewriter"/>
                <a:cs typeface="American Typewriter"/>
              </a:rPr>
              <a:t>    Reserves</a:t>
            </a:r>
            <a:br>
              <a:rPr lang="en-US" sz="4000" b="1" smtClean="0">
                <a:latin typeface="American Typewriter"/>
                <a:ea typeface="American Typewriter"/>
                <a:cs typeface="American Typewriter"/>
              </a:rPr>
            </a:br>
            <a:r>
              <a:rPr lang="en-US" sz="4000" b="1" smtClean="0">
                <a:latin typeface="American Typewriter"/>
                <a:ea typeface="American Typewriter"/>
                <a:cs typeface="American Typewriter"/>
              </a:rPr>
              <a:t>Full Count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792163" y="1712913"/>
            <a:ext cx="1978025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15		M Kavic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14		D Skrinis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13		G Ryan</a:t>
            </a:r>
          </a:p>
          <a:p>
            <a:pPr marL="342900" indent="-342900"/>
            <a:r>
              <a:rPr lang="en-US" sz="1600"/>
              <a:t>13		P Squire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13		L Frawley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13		A Palmer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12		S Robertson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11		J Pantic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11		T Balcombe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11		M Scale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10		A Oehlman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10		J Fitzgerald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9		J Rolfe</a:t>
            </a:r>
          </a:p>
          <a:p>
            <a:pPr marL="342900" indent="-342900"/>
            <a:r>
              <a:rPr lang="en-US" sz="1600">
                <a:latin typeface="American Typewriter"/>
              </a:rPr>
              <a:t>9		R Bower</a:t>
            </a:r>
          </a:p>
          <a:p>
            <a:pPr marL="342900" indent="-342900"/>
            <a:r>
              <a:rPr lang="en-US" sz="1600">
                <a:latin typeface="American Typewriter"/>
              </a:rPr>
              <a:t>9		N Lyons</a:t>
            </a:r>
          </a:p>
          <a:p>
            <a:pPr marL="342900" indent="-342900"/>
            <a:endParaRPr lang="en-US" sz="1600">
              <a:latin typeface="American Typewriter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806825" y="1712913"/>
            <a:ext cx="19780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</a:rPr>
              <a:t>8		L Treacher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7		H Dick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7		M Heneker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7		A Boston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6		D Glossop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6		W Fenner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6		T Davidson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T Clough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J Christie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J Frawley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4		M Nibbs</a:t>
            </a:r>
          </a:p>
          <a:p>
            <a:pPr marL="342900" indent="-342900"/>
            <a:r>
              <a:rPr lang="en-US" sz="1600">
                <a:latin typeface="American Typewriter"/>
              </a:rPr>
              <a:t>4		B Webster</a:t>
            </a:r>
          </a:p>
          <a:p>
            <a:pPr marL="342900" indent="-342900"/>
            <a:r>
              <a:rPr lang="en-US" sz="1600">
                <a:latin typeface="American Typewriter"/>
              </a:rPr>
              <a:t>4		T Arthur</a:t>
            </a:r>
          </a:p>
          <a:p>
            <a:pPr marL="342900" indent="-342900"/>
            <a:r>
              <a:rPr lang="en-US" sz="1600">
                <a:latin typeface="American Typewriter"/>
              </a:rPr>
              <a:t>4		J Simunek</a:t>
            </a:r>
          </a:p>
          <a:p>
            <a:pPr marL="342900" indent="-342900"/>
            <a:r>
              <a:rPr lang="en-US" sz="1600">
                <a:latin typeface="American Typewriter"/>
              </a:rPr>
              <a:t>3		T Reid </a:t>
            </a:r>
          </a:p>
          <a:p>
            <a:pPr marL="342900" indent="-342900"/>
            <a:endParaRPr lang="en-US" sz="1600">
              <a:latin typeface="American Typewriter"/>
            </a:endParaRPr>
          </a:p>
          <a:p>
            <a:pPr marL="342900" indent="-342900"/>
            <a:endParaRPr lang="en-US" sz="1600">
              <a:latin typeface="American Typewriter"/>
              <a:ea typeface="American Typewriter"/>
              <a:cs typeface="American Typewriter"/>
            </a:endParaRP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6708775" y="1712913"/>
            <a:ext cx="1978025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D Stewart</a:t>
            </a:r>
          </a:p>
          <a:p>
            <a:pPr marL="342900" indent="-342900"/>
            <a:r>
              <a:rPr lang="en-US" sz="1600">
                <a:latin typeface="American Typewriter"/>
              </a:rPr>
              <a:t>3		T Green</a:t>
            </a:r>
          </a:p>
          <a:p>
            <a:pPr marL="342900" indent="-342900"/>
            <a:r>
              <a:rPr lang="en-US" sz="1600">
                <a:latin typeface="American Typewriter"/>
              </a:rPr>
              <a:t>3		T Hayley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J Stiles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A Smith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N O’Hare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K Jubb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T Johnson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M Peart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J Emblem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J Skinner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L Dempsey-C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J Kolka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L Gleeson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		B Walters</a:t>
            </a:r>
          </a:p>
        </p:txBody>
      </p:sp>
    </p:spTree>
  </p:cSld>
  <p:clrMapOvr>
    <a:masterClrMapping/>
  </p:clrMapOvr>
  <p:transition spd="med" advTm="10000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438275"/>
          </a:xfrm>
        </p:spPr>
        <p:txBody>
          <a:bodyPr/>
          <a:lstStyle/>
          <a:p>
            <a:pPr marL="762000" indent="-762000" eaLnBrk="1" hangingPunct="1"/>
            <a:r>
              <a:rPr lang="en-US" sz="4000" b="1" smtClean="0">
                <a:latin typeface="American Typewriter"/>
                <a:ea typeface="American Typewriter"/>
                <a:cs typeface="American Typewriter"/>
              </a:rPr>
              <a:t>     U18’s</a:t>
            </a:r>
            <a:br>
              <a:rPr lang="en-US" sz="4000" b="1" smtClean="0">
                <a:latin typeface="American Typewriter"/>
                <a:ea typeface="American Typewriter"/>
                <a:cs typeface="American Typewriter"/>
              </a:rPr>
            </a:br>
            <a:r>
              <a:rPr lang="en-US" sz="4000" b="1" smtClean="0">
                <a:latin typeface="American Typewriter"/>
                <a:ea typeface="American Typewriter"/>
                <a:cs typeface="American Typewriter"/>
              </a:rPr>
              <a:t>Full Count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2300288" y="1712913"/>
            <a:ext cx="21082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24		S Killey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23		J Christie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21		D Dienjes</a:t>
            </a:r>
          </a:p>
          <a:p>
            <a:pPr marL="342900" indent="-342900"/>
            <a:r>
              <a:rPr lang="en-US" sz="1600"/>
              <a:t>20		J Kolka 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12		J Cole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12		J Van Roogan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12		S Ramsay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11		N Sheehan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10		L Dempsey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10		M Heneker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10		M Nibbs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7		S Ryder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6		W Wolbers</a:t>
            </a:r>
          </a:p>
          <a:p>
            <a:pPr marL="342900" indent="-342900"/>
            <a:endParaRPr lang="en-US" sz="1600">
              <a:latin typeface="American Typewriter"/>
            </a:endParaRP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5191125" y="1712913"/>
            <a:ext cx="197802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6		M Sauer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6		N Gordan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M Kavic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5		C Lemkau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L O’Rourke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H Jefferies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3		S Robertson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S Bower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D Pearson</a:t>
            </a:r>
          </a:p>
          <a:p>
            <a:pPr marL="342900" indent="-342900"/>
            <a:r>
              <a:rPr lang="en-US" sz="1600">
                <a:latin typeface="American Typewriter"/>
                <a:ea typeface="American Typewriter"/>
                <a:cs typeface="American Typewriter"/>
              </a:rPr>
              <a:t>2		N Pellin</a:t>
            </a:r>
          </a:p>
          <a:p>
            <a:pPr marL="342900" indent="-342900"/>
            <a:r>
              <a:rPr lang="en-US" sz="1600">
                <a:latin typeface="American Typewriter"/>
              </a:rPr>
              <a:t>2		F Gregor</a:t>
            </a:r>
          </a:p>
          <a:p>
            <a:pPr marL="342900" indent="-342900"/>
            <a:r>
              <a:rPr lang="en-US" sz="1600">
                <a:latin typeface="American Typewriter"/>
              </a:rPr>
              <a:t>2		T Benson</a:t>
            </a:r>
          </a:p>
          <a:p>
            <a:pPr marL="342900" indent="-342900"/>
            <a:r>
              <a:rPr lang="en-US" sz="1600">
                <a:latin typeface="American Typewriter"/>
              </a:rPr>
              <a:t>1		D Scale</a:t>
            </a:r>
          </a:p>
        </p:txBody>
      </p:sp>
    </p:spTree>
  </p:cSld>
  <p:clrMapOvr>
    <a:masterClrMapping/>
  </p:clrMapOvr>
  <p:transition spd="med" advTm="10000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346</Words>
  <Application>Microsoft Macintosh PowerPoint</Application>
  <PresentationFormat>On-screen Show (4:3)</PresentationFormat>
  <Paragraphs>116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American Typewriter</vt:lpstr>
      <vt:lpstr>Office Theme</vt:lpstr>
      <vt:lpstr>Broadbeach A.F.C.</vt:lpstr>
      <vt:lpstr>Seniors Full Count </vt:lpstr>
      <vt:lpstr>    Reserves Full Count </vt:lpstr>
      <vt:lpstr>     U18’s Full Count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Broadbeach Cats</dc:title>
  <dc:creator>Eden Spackman</dc:creator>
  <cp:lastModifiedBy>saninq</cp:lastModifiedBy>
  <cp:revision>97</cp:revision>
  <dcterms:created xsi:type="dcterms:W3CDTF">2010-09-23T05:16:13Z</dcterms:created>
  <dcterms:modified xsi:type="dcterms:W3CDTF">2010-10-01T07:43:14Z</dcterms:modified>
</cp:coreProperties>
</file>