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105"/>
  </p:notesMasterIdLst>
  <p:sldIdLst>
    <p:sldId id="456" r:id="rId4"/>
    <p:sldId id="469" r:id="rId5"/>
    <p:sldId id="551" r:id="rId6"/>
    <p:sldId id="553" r:id="rId7"/>
    <p:sldId id="549" r:id="rId8"/>
    <p:sldId id="516" r:id="rId9"/>
    <p:sldId id="550" r:id="rId10"/>
    <p:sldId id="526" r:id="rId11"/>
    <p:sldId id="555" r:id="rId12"/>
    <p:sldId id="554" r:id="rId13"/>
    <p:sldId id="547" r:id="rId14"/>
    <p:sldId id="266" r:id="rId15"/>
    <p:sldId id="491" r:id="rId16"/>
    <p:sldId id="263" r:id="rId17"/>
    <p:sldId id="404" r:id="rId18"/>
    <p:sldId id="331" r:id="rId19"/>
    <p:sldId id="402" r:id="rId20"/>
    <p:sldId id="330" r:id="rId21"/>
    <p:sldId id="405" r:id="rId22"/>
    <p:sldId id="327" r:id="rId23"/>
    <p:sldId id="465" r:id="rId24"/>
    <p:sldId id="328" r:id="rId25"/>
    <p:sldId id="525" r:id="rId26"/>
    <p:sldId id="523" r:id="rId27"/>
    <p:sldId id="409" r:id="rId28"/>
    <p:sldId id="332" r:id="rId29"/>
    <p:sldId id="408" r:id="rId30"/>
    <p:sldId id="333" r:id="rId31"/>
    <p:sldId id="407" r:id="rId32"/>
    <p:sldId id="334" r:id="rId33"/>
    <p:sldId id="413" r:id="rId34"/>
    <p:sldId id="338" r:id="rId35"/>
    <p:sldId id="416" r:id="rId36"/>
    <p:sldId id="339" r:id="rId37"/>
    <p:sldId id="410" r:id="rId38"/>
    <p:sldId id="340" r:id="rId39"/>
    <p:sldId id="467" r:id="rId40"/>
    <p:sldId id="341" r:id="rId41"/>
    <p:sldId id="411" r:id="rId42"/>
    <p:sldId id="342" r:id="rId43"/>
    <p:sldId id="414" r:id="rId44"/>
    <p:sldId id="343" r:id="rId45"/>
    <p:sldId id="468" r:id="rId46"/>
    <p:sldId id="344" r:id="rId47"/>
    <p:sldId id="417" r:id="rId48"/>
    <p:sldId id="345" r:id="rId49"/>
    <p:sldId id="418" r:id="rId50"/>
    <p:sldId id="350" r:id="rId51"/>
    <p:sldId id="470" r:id="rId52"/>
    <p:sldId id="471" r:id="rId53"/>
    <p:sldId id="473" r:id="rId54"/>
    <p:sldId id="474" r:id="rId55"/>
    <p:sldId id="472" r:id="rId56"/>
    <p:sldId id="475" r:id="rId57"/>
    <p:sldId id="528" r:id="rId58"/>
    <p:sldId id="522" r:id="rId59"/>
    <p:sldId id="419" r:id="rId60"/>
    <p:sldId id="529" r:id="rId61"/>
    <p:sldId id="421" r:id="rId62"/>
    <p:sldId id="530" r:id="rId63"/>
    <p:sldId id="423" r:id="rId64"/>
    <p:sldId id="531" r:id="rId65"/>
    <p:sldId id="425" r:id="rId66"/>
    <p:sldId id="532" r:id="rId67"/>
    <p:sldId id="427" r:id="rId68"/>
    <p:sldId id="533" r:id="rId69"/>
    <p:sldId id="514" r:id="rId70"/>
    <p:sldId id="534" r:id="rId71"/>
    <p:sldId id="431" r:id="rId72"/>
    <p:sldId id="535" r:id="rId73"/>
    <p:sldId id="433" r:id="rId74"/>
    <p:sldId id="536" r:id="rId75"/>
    <p:sldId id="435" r:id="rId76"/>
    <p:sldId id="537" r:id="rId77"/>
    <p:sldId id="437" r:id="rId78"/>
    <p:sldId id="538" r:id="rId79"/>
    <p:sldId id="439" r:id="rId80"/>
    <p:sldId id="539" r:id="rId81"/>
    <p:sldId id="441" r:id="rId82"/>
    <p:sldId id="540" r:id="rId83"/>
    <p:sldId id="443" r:id="rId84"/>
    <p:sldId id="541" r:id="rId85"/>
    <p:sldId id="445" r:id="rId86"/>
    <p:sldId id="542" r:id="rId87"/>
    <p:sldId id="447" r:id="rId88"/>
    <p:sldId id="543" r:id="rId89"/>
    <p:sldId id="449" r:id="rId90"/>
    <p:sldId id="544" r:id="rId91"/>
    <p:sldId id="451" r:id="rId92"/>
    <p:sldId id="545" r:id="rId93"/>
    <p:sldId id="453" r:id="rId94"/>
    <p:sldId id="546" r:id="rId95"/>
    <p:sldId id="455" r:id="rId96"/>
    <p:sldId id="459" r:id="rId97"/>
    <p:sldId id="484" r:id="rId98"/>
    <p:sldId id="485" r:id="rId99"/>
    <p:sldId id="486" r:id="rId100"/>
    <p:sldId id="487" r:id="rId101"/>
    <p:sldId id="488" r:id="rId102"/>
    <p:sldId id="489" r:id="rId103"/>
    <p:sldId id="482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0707"/>
    <a:srgbClr val="660041"/>
    <a:srgbClr val="037E06"/>
    <a:srgbClr val="750033"/>
    <a:srgbClr val="006600"/>
    <a:srgbClr val="0000CC"/>
    <a:srgbClr val="A82693"/>
    <a:srgbClr val="A50021"/>
    <a:srgbClr val="66004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71" autoAdjust="0"/>
  </p:normalViewPr>
  <p:slideViewPr>
    <p:cSldViewPr snapToGrid="0" snapToObjects="1">
      <p:cViewPr varScale="1">
        <p:scale>
          <a:sx n="110" d="100"/>
          <a:sy n="110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310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8C62-0232-4262-81F0-0A89C8C5A042}" type="datetimeFigureOut">
              <a:rPr lang="en-AU" smtClean="0"/>
              <a:pPr/>
              <a:t>10/09/2019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DBBA-B61C-4997-A75B-0D4615899A4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6454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07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65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32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34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35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36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37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38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39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40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41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42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43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44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45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46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47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DBBA-B61C-4997-A75B-0D4615899A46}" type="slidenum">
              <a:rPr lang="en-AU" smtClean="0"/>
              <a:pPr/>
              <a:t>48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06193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6EBBD-B4B9-4851-A82B-00978D99E10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89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57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58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59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60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61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62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63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64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65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66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67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68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074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69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70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71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72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73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74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75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76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77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78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79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80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81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82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83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84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85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86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87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88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89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90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91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92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CEAC5-8A9C-4D23-93EF-997508E4B06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9884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101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3D8C-8E9D-4E2C-940E-4262653212D9}" type="slidenum">
              <a:rPr lang="en-AU" smtClean="0">
                <a:solidFill>
                  <a:prstClr val="black"/>
                </a:solidFill>
              </a:rPr>
              <a:pPr/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77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6EBBD-B4B9-4851-A82B-00978D99E108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9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96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32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3505AE5-9FB1-4107-BC19-A70C0BC0286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39843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07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49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14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2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29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967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2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0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61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09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99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77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26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92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5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185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29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2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281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57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372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133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463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0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5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98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90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9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59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2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B5E3-E257-45BF-A3AE-A226A3F9484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E5BD-F1B8-4170-807C-58B76BF154C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5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tile tx="0" ty="0" sx="33000" sy="33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FE27-D864-438A-8402-1645FEC9BBF0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6F06-4BB8-4935-BBAF-BC37735AE84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1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CB25-A1F4-4A96-88C4-EF700409F78E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10/09/2019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8FDE-8AC6-4AED-ACD0-67FBE24027B2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77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28.jpeg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9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12000" t="2000" r="1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523569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8" name="Picture 2" descr="C:\Users\afltas\Pictures\Richmond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5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dosa roos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34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oha shi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0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age result for hutchins logo os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36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748486" y="1"/>
            <a:ext cx="2232373" cy="4077071"/>
            <a:chOff x="6660232" y="0"/>
            <a:chExt cx="2232373" cy="407707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 rot="21027561">
            <a:off x="3216320" y="788152"/>
            <a:ext cx="4876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i="1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OSFA</a:t>
            </a:r>
          </a:p>
          <a:p>
            <a:pPr algn="ctr"/>
            <a:r>
              <a:rPr lang="en-US" sz="9600" b="1" i="1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AWARDS</a:t>
            </a:r>
          </a:p>
          <a:p>
            <a:pPr algn="ctr"/>
            <a:r>
              <a:rPr lang="en-US" sz="9600" b="1" i="1" dirty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15" name="Picture 2" descr="Image result for st virgils osf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73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C64E09-F119-4F52-9349-6FC290151DE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33433" y="5688310"/>
            <a:ext cx="661735" cy="564896"/>
          </a:xfrm>
          <a:prstGeom prst="rect">
            <a:avLst/>
          </a:prstGeom>
        </p:spPr>
      </p:pic>
      <p:pic>
        <p:nvPicPr>
          <p:cNvPr id="178178" name="Picture 2" descr="Cascade Drau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548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A3F21D-5A2B-48C0-9AF4-B5AF229239AB}"/>
              </a:ext>
            </a:extLst>
          </p:cNvPr>
          <p:cNvSpPr/>
          <p:nvPr/>
        </p:nvSpPr>
        <p:spPr>
          <a:xfrm>
            <a:off x="759653" y="3207001"/>
            <a:ext cx="10747717" cy="1232179"/>
          </a:xfrm>
          <a:prstGeom prst="rect">
            <a:avLst/>
          </a:prstGeom>
          <a:solidFill>
            <a:srgbClr val="980707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101673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Mark Heathcote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085EFFB-1F7E-4C5D-ACA6-CA44FCEC56C6}"/>
              </a:ext>
            </a:extLst>
          </p:cNvPr>
          <p:cNvSpPr/>
          <p:nvPr/>
        </p:nvSpPr>
        <p:spPr>
          <a:xfrm>
            <a:off x="1524001" y="2171127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Brett Hall Leadership Award</a:t>
            </a:r>
          </a:p>
        </p:txBody>
      </p:sp>
      <p:pic>
        <p:nvPicPr>
          <p:cNvPr id="13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19" name="Picture 2" descr="Cascade Draught">
            <a:extLst>
              <a:ext uri="{FF2B5EF4-FFF2-40B4-BE49-F238E27FC236}">
                <a16:creationId xmlns="" xmlns:a16="http://schemas.microsoft.com/office/drawing/2014/main" id="{5A487147-7EF7-4011-94D1-B2606D49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  <p:pic>
        <p:nvPicPr>
          <p:cNvPr id="11" name="Picture 18" descr="Image result for st virgils logo osf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582"/>
          <a:stretch/>
        </p:blipFill>
        <p:spPr bwMode="auto">
          <a:xfrm>
            <a:off x="4908430" y="4856672"/>
            <a:ext cx="1360656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64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97147" y="4350875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D7CAA5-3066-42BE-96B3-B70142ACAC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b="32288"/>
          <a:stretch/>
        </p:blipFill>
        <p:spPr>
          <a:xfrm>
            <a:off x="2657307" y="4701542"/>
            <a:ext cx="1513009" cy="1290864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A63FF2A3-1835-4409-82B7-F1BD403D9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3781804"/>
              </p:ext>
            </p:extLst>
          </p:nvPr>
        </p:nvGraphicFramePr>
        <p:xfrm>
          <a:off x="5106169" y="1491916"/>
          <a:ext cx="2080694" cy="4215258"/>
        </p:xfrm>
        <a:graphic>
          <a:graphicData uri="http://schemas.openxmlformats.org/drawingml/2006/table">
            <a:tbl>
              <a:tblPr/>
              <a:tblGrid>
                <a:gridCol w="1627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48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 Fenton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 Chivers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 Hall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 </a:t>
                      </a:r>
                      <a:r>
                        <a:rPr lang="en-A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Gunther</a:t>
                      </a:r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Barling</a:t>
                      </a:r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 Fogarty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1864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Picture 2" descr="Cascade Draught">
            <a:extLst>
              <a:ext uri="{FF2B5EF4-FFF2-40B4-BE49-F238E27FC236}">
                <a16:creationId xmlns="" xmlns:a16="http://schemas.microsoft.com/office/drawing/2014/main" id="{CAE08E09-0AAC-44E9-AEFA-319C62B1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486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1820" y="2562890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opperplate Gothic Bold" panose="020E0705020206020404" pitchFamily="34" charset="0"/>
              </a:rPr>
              <a:t>Awards Evening</a:t>
            </a:r>
          </a:p>
          <a:p>
            <a:r>
              <a:rPr lang="en-US" sz="480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opperplate Gothic Bold" panose="020E0705020206020404" pitchFamily="34" charset="0"/>
              </a:rPr>
              <a:t>2019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pic>
        <p:nvPicPr>
          <p:cNvPr id="10" name="Picture 2" descr="Old Scholars Football Associ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1820" y="333605"/>
            <a:ext cx="5810250" cy="1409700"/>
          </a:xfrm>
          <a:prstGeom prst="rect">
            <a:avLst/>
          </a:prstGeom>
          <a:noFill/>
        </p:spPr>
      </p:pic>
      <p:pic>
        <p:nvPicPr>
          <p:cNvPr id="12" name="Picture 2" descr="Cascade Draught">
            <a:extLst>
              <a:ext uri="{FF2B5EF4-FFF2-40B4-BE49-F238E27FC236}">
                <a16:creationId xmlns="" xmlns:a16="http://schemas.microsoft.com/office/drawing/2014/main" id="{E2F750FA-E8FC-4224-B72B-D87E63D8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6864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5594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A3F21D-5A2B-48C0-9AF4-B5AF229239AB}"/>
              </a:ext>
            </a:extLst>
          </p:cNvPr>
          <p:cNvSpPr/>
          <p:nvPr/>
        </p:nvSpPr>
        <p:spPr>
          <a:xfrm>
            <a:off x="759653" y="3207001"/>
            <a:ext cx="10747717" cy="1232179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101673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rgbClr val="002060"/>
                  </a:solidFill>
                </a:ln>
                <a:solidFill>
                  <a:srgbClr val="0000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Jonathon Tyrrell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085EFFB-1F7E-4C5D-ACA6-CA44FCEC56C6}"/>
              </a:ext>
            </a:extLst>
          </p:cNvPr>
          <p:cNvSpPr/>
          <p:nvPr/>
        </p:nvSpPr>
        <p:spPr>
          <a:xfrm>
            <a:off x="1524001" y="2171127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Dale Cleary Award – Reserves </a:t>
            </a:r>
            <a:r>
              <a:rPr lang="en-US" sz="4000" b="1" dirty="0" err="1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Goalkicking</a:t>
            </a:r>
            <a:endParaRPr lang="en-US" sz="4000" b="1" dirty="0">
              <a:ln w="11430">
                <a:solidFill>
                  <a:prstClr val="black"/>
                </a:solidFill>
              </a:ln>
              <a:solidFill>
                <a:srgbClr val="98070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155A86-AF0F-40B2-9910-06F64E9C24D2}"/>
              </a:ext>
            </a:extLst>
          </p:cNvPr>
          <p:cNvGrpSpPr/>
          <p:nvPr/>
        </p:nvGrpSpPr>
        <p:grpSpPr>
          <a:xfrm>
            <a:off x="5277395" y="4573731"/>
            <a:ext cx="1584176" cy="1932579"/>
            <a:chOff x="4990531" y="4573731"/>
            <a:chExt cx="1584176" cy="19325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9">
              <a:extLst>
                <a:ext uri="{FF2B5EF4-FFF2-40B4-BE49-F238E27FC236}">
                  <a16:creationId xmlns="" xmlns:a16="http://schemas.microsoft.com/office/drawing/2014/main" id="{5BD27EA3-27D2-4305-92F3-1E199D64C1F1}"/>
                </a:ext>
              </a:extLst>
            </p:cNvPr>
            <p:cNvSpPr/>
            <p:nvPr/>
          </p:nvSpPr>
          <p:spPr>
            <a:xfrm>
              <a:off x="4990531" y="4573731"/>
              <a:ext cx="1584176" cy="1932579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152400" dist="254000" dir="84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2100000"/>
              </a:lightRig>
            </a:scene3d>
            <a:sp3d prstMaterial="metal">
              <a:bevelT w="88900" h="88900"/>
            </a:sp3d>
          </p:spPr>
          <p:txBody>
            <a:bodyPr lIns="216000" bIns="36000" rtlCol="0" anchor="ctr"/>
            <a:lstStyle/>
            <a:p>
              <a:pPr algn="ctr" defTabSz="5400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7" name="Picture 2" descr="Image result for st virgils osfa">
              <a:extLst>
                <a:ext uri="{FF2B5EF4-FFF2-40B4-BE49-F238E27FC236}">
                  <a16:creationId xmlns="" xmlns:a16="http://schemas.microsoft.com/office/drawing/2014/main" id="{BF9F4A98-CAB0-4C97-9FAC-5A49B9293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906" y="4709020"/>
              <a:ext cx="1327487" cy="16440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Cascade Draught">
            <a:extLst>
              <a:ext uri="{FF2B5EF4-FFF2-40B4-BE49-F238E27FC236}">
                <a16:creationId xmlns="" xmlns:a16="http://schemas.microsoft.com/office/drawing/2014/main" id="{5A487147-7EF7-4011-94D1-B2606D49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64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EEE7C0-E23A-426A-97E6-694DC0D0839C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="" xmlns:a16="http://schemas.microsoft.com/office/drawing/2014/main" id="{94AECF29-DE9C-4C5A-A5B9-E6AD3B0DB6EE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1F7ACDD-B08C-4E3C-BAFC-0FB03B4A7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923D35F-F180-48B0-880E-D0E7BDC33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21842F5-D2C5-45A5-AF5F-215EC28C7E76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812982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6646111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9332978"/>
              </p:ext>
            </p:extLst>
          </p:nvPr>
        </p:nvGraphicFramePr>
        <p:xfrm>
          <a:off x="227332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HUTCHINS v RICHMOND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De Boer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Boxall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8194065"/>
              </p:ext>
            </p:extLst>
          </p:nvPr>
        </p:nvGraphicFramePr>
        <p:xfrm>
          <a:off x="225895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OHA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W Garvey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DOSA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634157"/>
              </p:ext>
            </p:extLst>
          </p:nvPr>
        </p:nvGraphicFramePr>
        <p:xfrm>
          <a:off x="5807968" y="3889583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2"/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91F6B99A-8E23-44D1-A014-66BFB35CD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3628500"/>
              </p:ext>
            </p:extLst>
          </p:nvPr>
        </p:nvGraphicFramePr>
        <p:xfrm>
          <a:off x="5825612" y="3957575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De Boer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58C4E7EF-EFF2-4738-9D12-BDC7E756EA3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71174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DC977F-C689-433A-911C-E5AF0634D13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="" xmlns:a16="http://schemas.microsoft.com/office/drawing/2014/main" id="{4ED5F6C2-28F5-4AC8-AE20-19DB92DC6A67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51DCE87-7089-4CA2-914B-C5D8F59E3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AAB3ECB-A24B-4E91-8378-EB7A63F7B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5FE374F7-D1FB-4CB1-9BC4-1F57CCCE2F5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467727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2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9352834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Robinson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169751"/>
              </p:ext>
            </p:extLst>
          </p:nvPr>
        </p:nvGraphicFramePr>
        <p:xfrm>
          <a:off x="227264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RICHMOND v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Johnstone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7392548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VIRGILS v HUTCHINS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Bennett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8772453"/>
              </p:ext>
            </p:extLst>
          </p:nvPr>
        </p:nvGraphicFramePr>
        <p:xfrm>
          <a:off x="5820000" y="3889583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De Boer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B9E2D3-DE69-4B61-8561-C23DA8D8F22D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DC97F059-DCF3-4426-BBE5-35F649540D0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F02F49A4-6283-49C6-B16A-D34E80198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3498D14-D9F1-4599-9312-8E4008977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59C376B1-6027-42E2-8311-EDD95A8AF3AC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71174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3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96DF036B-712B-49EC-9A8E-22025F540A2E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B165FFE-5174-4397-9649-EE80622FF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5AB9AAC-4088-4F67-B98A-420B5000D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0BD408E1-EE56-4593-83F3-3DDFB31CBE7F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507192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3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RICHMOND v 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7706733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6119256"/>
              </p:ext>
            </p:extLst>
          </p:nvPr>
        </p:nvGraphicFramePr>
        <p:xfrm>
          <a:off x="2258580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Dalco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1588409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Fitzgerald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Padgett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St VIRGILS v UNIVERSITY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28295" y="5079161"/>
            <a:ext cx="3487477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OHA v HUTCHINS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67F03A9-32FE-4BF1-86AA-7E5C62F49B22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706299D1-C3F9-47C7-A79A-165F0DB59F37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7AD9EE4-5952-4233-BD58-431DF095A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1496767-39BD-415D-B6DF-97D328892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A8372088-3C7B-43A9-B26C-6A793A9628F9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7246807"/>
              </p:ext>
            </p:extLst>
          </p:nvPr>
        </p:nvGraphicFramePr>
        <p:xfrm>
          <a:off x="5879977" y="3631144"/>
          <a:ext cx="2745863" cy="2851785"/>
        </p:xfrm>
        <a:graphic>
          <a:graphicData uri="http://schemas.openxmlformats.org/drawingml/2006/table">
            <a:tbl>
              <a:tblPr/>
              <a:tblGrid>
                <a:gridCol w="1475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5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Johnstone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145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DA7BAE-FA44-4035-BB02-78DED44DF0B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596EDDD3-E08A-4577-BF36-CF177970545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7C380B2-E5FC-4B7D-BD0F-CC77AE484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A857C94C-FE30-4330-86EB-055B9E0CE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A6CD9882-1B4C-4F75-A44A-C3F8D728C2CD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217345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4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5613270"/>
              </p:ext>
            </p:extLst>
          </p:nvPr>
        </p:nvGraphicFramePr>
        <p:xfrm>
          <a:off x="2306397" y="1772544"/>
          <a:ext cx="2813557" cy="1368425"/>
        </p:xfrm>
        <a:graphic>
          <a:graphicData uri="http://schemas.openxmlformats.org/drawingml/2006/table">
            <a:tbl>
              <a:tblPr/>
              <a:tblGrid>
                <a:gridCol w="1558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734009"/>
              </p:ext>
            </p:extLst>
          </p:nvPr>
        </p:nvGraphicFramePr>
        <p:xfrm>
          <a:off x="2318430" y="3442796"/>
          <a:ext cx="2802400" cy="1368425"/>
        </p:xfrm>
        <a:graphic>
          <a:graphicData uri="http://schemas.openxmlformats.org/drawingml/2006/table">
            <a:tbl>
              <a:tblPr/>
              <a:tblGrid>
                <a:gridCol w="1574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8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7003360"/>
              </p:ext>
            </p:extLst>
          </p:nvPr>
        </p:nvGraphicFramePr>
        <p:xfrm>
          <a:off x="2295835" y="5085185"/>
          <a:ext cx="2949264" cy="1368425"/>
        </p:xfrm>
        <a:graphic>
          <a:graphicData uri="http://schemas.openxmlformats.org/drawingml/2006/table">
            <a:tbl>
              <a:tblPr/>
              <a:tblGrid>
                <a:gridCol w="1546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Heron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Duggan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DOSA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1739823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1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Johnstone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Fitzgerald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679A852-CA51-421B-8D29-A45BE0CEF6F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3870E5C4-93E2-4EBF-9AD6-020BA76692D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D4153010-ED27-49AD-BEF5-729BEBA55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DAB08F5E-D787-4F15-B0C2-9C34F07F4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2A2A2685-09D8-49F7-BE61-7ADB9EFD6BE6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627626" y="5085185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HUTCHINS v RICHMOND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27626" y="3375541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UNIVERSITY v OHA</a:t>
            </a:r>
          </a:p>
        </p:txBody>
      </p:sp>
    </p:spTree>
    <p:extLst>
      <p:ext uri="{BB962C8B-B14F-4D97-AF65-F5344CB8AC3E}">
        <p14:creationId xmlns="" xmlns:p14="http://schemas.microsoft.com/office/powerpoint/2010/main" val="161972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208F92C-6C3F-4BD4-A51A-1F24ECD5417F}"/>
              </a:ext>
            </a:extLst>
          </p:cNvPr>
          <p:cNvSpPr/>
          <p:nvPr/>
        </p:nvSpPr>
        <p:spPr>
          <a:xfrm>
            <a:off x="2229966" y="3207001"/>
            <a:ext cx="7729960" cy="1232179"/>
          </a:xfrm>
          <a:prstGeom prst="rect">
            <a:avLst/>
          </a:prstGeom>
          <a:solidFill>
            <a:srgbClr val="980707"/>
          </a:solidFill>
          <a:ln>
            <a:solidFill>
              <a:srgbClr val="98070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327A1B8E-DAF7-4DFF-ABEB-40429E14063C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DB8E4-0DAD-4401-A01E-C33403B6EC54}"/>
              </a:ext>
            </a:extLst>
          </p:cNvPr>
          <p:cNvSpPr/>
          <p:nvPr/>
        </p:nvSpPr>
        <p:spPr>
          <a:xfrm>
            <a:off x="1524001" y="3101673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</a:p>
        </p:txBody>
      </p:sp>
      <p:pic>
        <p:nvPicPr>
          <p:cNvPr id="177154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9" name="Picture 2" descr="Cascade Draught">
            <a:extLst>
              <a:ext uri="{FF2B5EF4-FFF2-40B4-BE49-F238E27FC236}">
                <a16:creationId xmlns="" xmlns:a16="http://schemas.microsoft.com/office/drawing/2014/main" id="{9487174E-0C1A-4F1B-A62E-9087D234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64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333B02-867D-4E58-9EC7-9B0E6C5895A3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0E8A14FD-EB93-4F7C-A8FD-8C46855694CC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3944A1A-3306-4F97-ADF0-6F9E4E7F0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14D86C0-D780-48FF-866A-1C4A53B66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781C7997-90AF-48A3-9004-35CF836A3FAD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684041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5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DOSA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UNIVERSITY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9852730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Balcombe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0450988"/>
              </p:ext>
            </p:extLst>
          </p:nvPr>
        </p:nvGraphicFramePr>
        <p:xfrm>
          <a:off x="2259739" y="3428728"/>
          <a:ext cx="2856341" cy="1368425"/>
        </p:xfrm>
        <a:graphic>
          <a:graphicData uri="http://schemas.openxmlformats.org/drawingml/2006/table">
            <a:tbl>
              <a:tblPr/>
              <a:tblGrid>
                <a:gridCol w="160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Sullivan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620016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Rawlings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827334"/>
              </p:ext>
            </p:extLst>
          </p:nvPr>
        </p:nvGraphicFramePr>
        <p:xfrm>
          <a:off x="5879977" y="3529544"/>
          <a:ext cx="2745863" cy="2851785"/>
        </p:xfrm>
        <a:graphic>
          <a:graphicData uri="http://schemas.openxmlformats.org/drawingml/2006/table">
            <a:tbl>
              <a:tblPr/>
              <a:tblGrid>
                <a:gridCol w="1475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5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Johnstone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Fitzgerald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15C3684-03C3-4D5C-9766-92C492215D0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02DAECD6-857C-42A6-99B0-4BE68893D52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ECE76ADF-7480-4E68-975B-5059B80CB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7AB38D7-D96F-4DF8-A32C-55F81B958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4553235E-1466-41EC-B24A-F87E8168ED23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61972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69F584-F06D-47F6-B9F6-2377D438D830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BC2AFDE9-82C3-4F0A-AC9D-BB69626F831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9DF7AA5-0CBC-41E7-ABE8-227045E78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93C8990-348B-46AA-9A4F-DF3F13A0A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DB21E56F-830F-4270-BE6C-6B74D8CFA4E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58600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2AFCA5-08B3-4F02-AD43-E5C178074A32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6407232E-82AC-4EC6-BA70-0DECD0DB5F9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B0633D25-4976-4940-8942-86C50897D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6B013584-65FF-431B-86D3-AC91AB542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5D6066C5-D19E-456C-9CF5-DA92AF535600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  <p:sp>
        <p:nvSpPr>
          <p:cNvPr id="174" name="Rounded Rectangle 247">
            <a:extLst>
              <a:ext uri="{FF2B5EF4-FFF2-40B4-BE49-F238E27FC236}">
                <a16:creationId xmlns="" xmlns:a16="http://schemas.microsoft.com/office/drawing/2014/main" id="{FF1E1524-2626-4332-BDBB-B1AF1BB93022}"/>
              </a:ext>
            </a:extLst>
          </p:cNvPr>
          <p:cNvSpPr/>
          <p:nvPr/>
        </p:nvSpPr>
        <p:spPr>
          <a:xfrm>
            <a:off x="5676565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6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75" name="Rounded Rectangle 122">
            <a:extLst>
              <a:ext uri="{FF2B5EF4-FFF2-40B4-BE49-F238E27FC236}">
                <a16:creationId xmlns="" xmlns:a16="http://schemas.microsoft.com/office/drawing/2014/main" id="{E1D775D5-60F5-48FB-B63C-D267BDF45B57}"/>
              </a:ext>
            </a:extLst>
          </p:cNvPr>
          <p:cNvSpPr/>
          <p:nvPr/>
        </p:nvSpPr>
        <p:spPr>
          <a:xfrm>
            <a:off x="162503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76" name="Rounded Rectangle 123">
            <a:extLst>
              <a:ext uri="{FF2B5EF4-FFF2-40B4-BE49-F238E27FC236}">
                <a16:creationId xmlns="" xmlns:a16="http://schemas.microsoft.com/office/drawing/2014/main" id="{DAFB5667-880C-48F8-BD0D-B9F1BBA84694}"/>
              </a:ext>
            </a:extLst>
          </p:cNvPr>
          <p:cNvSpPr/>
          <p:nvPr/>
        </p:nvSpPr>
        <p:spPr>
          <a:xfrm>
            <a:off x="162626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77" name="Rounded Rectangle 207">
            <a:extLst>
              <a:ext uri="{FF2B5EF4-FFF2-40B4-BE49-F238E27FC236}">
                <a16:creationId xmlns="" xmlns:a16="http://schemas.microsoft.com/office/drawing/2014/main" id="{DDC73C8C-148C-48D9-A2AA-32CB9A691E4E}"/>
              </a:ext>
            </a:extLst>
          </p:cNvPr>
          <p:cNvSpPr/>
          <p:nvPr/>
        </p:nvSpPr>
        <p:spPr>
          <a:xfrm>
            <a:off x="162503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78" name="Rounded Rectangle 208">
            <a:extLst>
              <a:ext uri="{FF2B5EF4-FFF2-40B4-BE49-F238E27FC236}">
                <a16:creationId xmlns="" xmlns:a16="http://schemas.microsoft.com/office/drawing/2014/main" id="{ACD25933-92DF-488A-8D95-022F703F28E8}"/>
              </a:ext>
            </a:extLst>
          </p:cNvPr>
          <p:cNvSpPr/>
          <p:nvPr/>
        </p:nvSpPr>
        <p:spPr>
          <a:xfrm>
            <a:off x="162626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79" name="Rounded Rectangle 233">
            <a:extLst>
              <a:ext uri="{FF2B5EF4-FFF2-40B4-BE49-F238E27FC236}">
                <a16:creationId xmlns="" xmlns:a16="http://schemas.microsoft.com/office/drawing/2014/main" id="{428B118C-D6BE-45DF-9625-CCDD9E1099DD}"/>
              </a:ext>
            </a:extLst>
          </p:cNvPr>
          <p:cNvSpPr/>
          <p:nvPr/>
        </p:nvSpPr>
        <p:spPr>
          <a:xfrm>
            <a:off x="162503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80" name="Rounded Rectangle 234">
            <a:extLst>
              <a:ext uri="{FF2B5EF4-FFF2-40B4-BE49-F238E27FC236}">
                <a16:creationId xmlns="" xmlns:a16="http://schemas.microsoft.com/office/drawing/2014/main" id="{3B5C8CB1-FD8E-436F-9DA2-B6EA65F29D51}"/>
              </a:ext>
            </a:extLst>
          </p:cNvPr>
          <p:cNvSpPr/>
          <p:nvPr/>
        </p:nvSpPr>
        <p:spPr>
          <a:xfrm>
            <a:off x="162626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81" name="Rounded Rectangle 294">
            <a:extLst>
              <a:ext uri="{FF2B5EF4-FFF2-40B4-BE49-F238E27FC236}">
                <a16:creationId xmlns="" xmlns:a16="http://schemas.microsoft.com/office/drawing/2014/main" id="{B507DEB7-CBB4-45FD-BC99-E6D44E77B59E}"/>
              </a:ext>
            </a:extLst>
          </p:cNvPr>
          <p:cNvSpPr/>
          <p:nvPr/>
        </p:nvSpPr>
        <p:spPr>
          <a:xfrm>
            <a:off x="457722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2" name="Rounded Rectangle 295">
            <a:extLst>
              <a:ext uri="{FF2B5EF4-FFF2-40B4-BE49-F238E27FC236}">
                <a16:creationId xmlns="" xmlns:a16="http://schemas.microsoft.com/office/drawing/2014/main" id="{1F235565-7178-4ECA-892B-524A5C373868}"/>
              </a:ext>
            </a:extLst>
          </p:cNvPr>
          <p:cNvSpPr/>
          <p:nvPr/>
        </p:nvSpPr>
        <p:spPr>
          <a:xfrm>
            <a:off x="457722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3" name="Rounded Rectangle 296">
            <a:extLst>
              <a:ext uri="{FF2B5EF4-FFF2-40B4-BE49-F238E27FC236}">
                <a16:creationId xmlns="" xmlns:a16="http://schemas.microsoft.com/office/drawing/2014/main" id="{8FC28419-9CE3-433D-B890-1BE4E2B8B242}"/>
              </a:ext>
            </a:extLst>
          </p:cNvPr>
          <p:cNvSpPr/>
          <p:nvPr/>
        </p:nvSpPr>
        <p:spPr>
          <a:xfrm>
            <a:off x="457722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4" name="Rounded Rectangle 297">
            <a:extLst>
              <a:ext uri="{FF2B5EF4-FFF2-40B4-BE49-F238E27FC236}">
                <a16:creationId xmlns="" xmlns:a16="http://schemas.microsoft.com/office/drawing/2014/main" id="{B46E4FBF-C384-41FB-A8B7-AF05B2DEAFC0}"/>
              </a:ext>
            </a:extLst>
          </p:cNvPr>
          <p:cNvSpPr/>
          <p:nvPr/>
        </p:nvSpPr>
        <p:spPr>
          <a:xfrm>
            <a:off x="216620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5" name="Rounded Rectangle 298">
            <a:extLst>
              <a:ext uri="{FF2B5EF4-FFF2-40B4-BE49-F238E27FC236}">
                <a16:creationId xmlns="" xmlns:a16="http://schemas.microsoft.com/office/drawing/2014/main" id="{577827F4-A32E-44CB-ACA2-96C90BF59EFD}"/>
              </a:ext>
            </a:extLst>
          </p:cNvPr>
          <p:cNvSpPr/>
          <p:nvPr/>
        </p:nvSpPr>
        <p:spPr>
          <a:xfrm>
            <a:off x="216649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6" name="Rounded Rectangle 299">
            <a:extLst>
              <a:ext uri="{FF2B5EF4-FFF2-40B4-BE49-F238E27FC236}">
                <a16:creationId xmlns="" xmlns:a16="http://schemas.microsoft.com/office/drawing/2014/main" id="{BD84834F-8F0A-4BDA-8AA8-049CD6B57B74}"/>
              </a:ext>
            </a:extLst>
          </p:cNvPr>
          <p:cNvSpPr/>
          <p:nvPr/>
        </p:nvSpPr>
        <p:spPr>
          <a:xfrm>
            <a:off x="216649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87" name="Rounded Rectangle 309">
            <a:extLst>
              <a:ext uri="{FF2B5EF4-FFF2-40B4-BE49-F238E27FC236}">
                <a16:creationId xmlns="" xmlns:a16="http://schemas.microsoft.com/office/drawing/2014/main" id="{AEC4AE2B-2E0C-4FA2-942E-0205B2B0E8D9}"/>
              </a:ext>
            </a:extLst>
          </p:cNvPr>
          <p:cNvSpPr/>
          <p:nvPr/>
        </p:nvSpPr>
        <p:spPr>
          <a:xfrm>
            <a:off x="457689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8" name="Rounded Rectangle 310">
            <a:extLst>
              <a:ext uri="{FF2B5EF4-FFF2-40B4-BE49-F238E27FC236}">
                <a16:creationId xmlns="" xmlns:a16="http://schemas.microsoft.com/office/drawing/2014/main" id="{AF46080F-4355-401E-BE4B-D5D8BD24EBFA}"/>
              </a:ext>
            </a:extLst>
          </p:cNvPr>
          <p:cNvSpPr/>
          <p:nvPr/>
        </p:nvSpPr>
        <p:spPr>
          <a:xfrm>
            <a:off x="457689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9" name="Rounded Rectangle 311">
            <a:extLst>
              <a:ext uri="{FF2B5EF4-FFF2-40B4-BE49-F238E27FC236}">
                <a16:creationId xmlns="" xmlns:a16="http://schemas.microsoft.com/office/drawing/2014/main" id="{20565023-1B91-4875-BBE5-6B245A9E2243}"/>
              </a:ext>
            </a:extLst>
          </p:cNvPr>
          <p:cNvSpPr/>
          <p:nvPr/>
        </p:nvSpPr>
        <p:spPr>
          <a:xfrm>
            <a:off x="457689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0" name="Rounded Rectangle 312">
            <a:extLst>
              <a:ext uri="{FF2B5EF4-FFF2-40B4-BE49-F238E27FC236}">
                <a16:creationId xmlns="" xmlns:a16="http://schemas.microsoft.com/office/drawing/2014/main" id="{26FC37A6-5552-4BD0-B287-DA2F960F7621}"/>
              </a:ext>
            </a:extLst>
          </p:cNvPr>
          <p:cNvSpPr/>
          <p:nvPr/>
        </p:nvSpPr>
        <p:spPr>
          <a:xfrm>
            <a:off x="216587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1" name="Rounded Rectangle 313">
            <a:extLst>
              <a:ext uri="{FF2B5EF4-FFF2-40B4-BE49-F238E27FC236}">
                <a16:creationId xmlns="" xmlns:a16="http://schemas.microsoft.com/office/drawing/2014/main" id="{B340B21F-CDB8-495F-B4F8-408D632DC8C7}"/>
              </a:ext>
            </a:extLst>
          </p:cNvPr>
          <p:cNvSpPr/>
          <p:nvPr/>
        </p:nvSpPr>
        <p:spPr>
          <a:xfrm>
            <a:off x="216616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2" name="Rounded Rectangle 314">
            <a:extLst>
              <a:ext uri="{FF2B5EF4-FFF2-40B4-BE49-F238E27FC236}">
                <a16:creationId xmlns="" xmlns:a16="http://schemas.microsoft.com/office/drawing/2014/main" id="{E1239CE2-0390-42F1-8365-9F3715D94874}"/>
              </a:ext>
            </a:extLst>
          </p:cNvPr>
          <p:cNvSpPr/>
          <p:nvPr/>
        </p:nvSpPr>
        <p:spPr>
          <a:xfrm>
            <a:off x="216616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93" name="Rounded Rectangle 124">
            <a:extLst>
              <a:ext uri="{FF2B5EF4-FFF2-40B4-BE49-F238E27FC236}">
                <a16:creationId xmlns="" xmlns:a16="http://schemas.microsoft.com/office/drawing/2014/main" id="{DCCBF036-2611-4816-98A7-8DC16933419B}"/>
              </a:ext>
            </a:extLst>
          </p:cNvPr>
          <p:cNvSpPr/>
          <p:nvPr/>
        </p:nvSpPr>
        <p:spPr>
          <a:xfrm>
            <a:off x="162626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94" name="Rounded Rectangle 209">
            <a:extLst>
              <a:ext uri="{FF2B5EF4-FFF2-40B4-BE49-F238E27FC236}">
                <a16:creationId xmlns="" xmlns:a16="http://schemas.microsoft.com/office/drawing/2014/main" id="{503AD04F-FD73-4225-9308-C0A86C717CB2}"/>
              </a:ext>
            </a:extLst>
          </p:cNvPr>
          <p:cNvSpPr/>
          <p:nvPr/>
        </p:nvSpPr>
        <p:spPr>
          <a:xfrm>
            <a:off x="162626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95" name="Rounded Rectangle 67">
            <a:extLst>
              <a:ext uri="{FF2B5EF4-FFF2-40B4-BE49-F238E27FC236}">
                <a16:creationId xmlns="" xmlns:a16="http://schemas.microsoft.com/office/drawing/2014/main" id="{5148E772-A637-415A-AEDB-F482CDB2E5E7}"/>
              </a:ext>
            </a:extLst>
          </p:cNvPr>
          <p:cNvSpPr/>
          <p:nvPr/>
        </p:nvSpPr>
        <p:spPr>
          <a:xfrm>
            <a:off x="162683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HUTCHINS</a:t>
            </a:r>
          </a:p>
        </p:txBody>
      </p:sp>
      <p:sp>
        <p:nvSpPr>
          <p:cNvPr id="196" name="Rounded Rectangle 91">
            <a:extLst>
              <a:ext uri="{FF2B5EF4-FFF2-40B4-BE49-F238E27FC236}">
                <a16:creationId xmlns="" xmlns:a16="http://schemas.microsoft.com/office/drawing/2014/main" id="{DD4EC973-809C-4C93-8914-2692A67F1855}"/>
              </a:ext>
            </a:extLst>
          </p:cNvPr>
          <p:cNvSpPr/>
          <p:nvPr/>
        </p:nvSpPr>
        <p:spPr>
          <a:xfrm>
            <a:off x="162456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OHA</a:t>
            </a:r>
          </a:p>
        </p:txBody>
      </p:sp>
      <p:graphicFrame>
        <p:nvGraphicFramePr>
          <p:cNvPr id="197" name="Table 196">
            <a:extLst>
              <a:ext uri="{FF2B5EF4-FFF2-40B4-BE49-F238E27FC236}">
                <a16:creationId xmlns="" xmlns:a16="http://schemas.microsoft.com/office/drawing/2014/main" id="{68680744-34EF-4E57-AB45-6169815B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114709"/>
              </p:ext>
            </p:extLst>
          </p:nvPr>
        </p:nvGraphicFramePr>
        <p:xfrm>
          <a:off x="2259729" y="1772543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Douglas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" name="Rounded Rectangle 160">
            <a:extLst>
              <a:ext uri="{FF2B5EF4-FFF2-40B4-BE49-F238E27FC236}">
                <a16:creationId xmlns="" xmlns:a16="http://schemas.microsoft.com/office/drawing/2014/main" id="{14EC530E-834F-4348-A6C6-7C071E53FFD4}"/>
              </a:ext>
            </a:extLst>
          </p:cNvPr>
          <p:cNvSpPr/>
          <p:nvPr/>
        </p:nvSpPr>
        <p:spPr>
          <a:xfrm>
            <a:off x="457576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9" name="Rounded Rectangle 161">
            <a:extLst>
              <a:ext uri="{FF2B5EF4-FFF2-40B4-BE49-F238E27FC236}">
                <a16:creationId xmlns="" xmlns:a16="http://schemas.microsoft.com/office/drawing/2014/main" id="{091FA418-E015-463D-9D9B-C7A7E27217FF}"/>
              </a:ext>
            </a:extLst>
          </p:cNvPr>
          <p:cNvSpPr/>
          <p:nvPr/>
        </p:nvSpPr>
        <p:spPr>
          <a:xfrm>
            <a:off x="457576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0" name="Rounded Rectangle 164">
            <a:extLst>
              <a:ext uri="{FF2B5EF4-FFF2-40B4-BE49-F238E27FC236}">
                <a16:creationId xmlns="" xmlns:a16="http://schemas.microsoft.com/office/drawing/2014/main" id="{29D8E845-6350-47D3-8254-52F6E8109F64}"/>
              </a:ext>
            </a:extLst>
          </p:cNvPr>
          <p:cNvSpPr/>
          <p:nvPr/>
        </p:nvSpPr>
        <p:spPr>
          <a:xfrm>
            <a:off x="457576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1" name="Rounded Rectangle 165">
            <a:extLst>
              <a:ext uri="{FF2B5EF4-FFF2-40B4-BE49-F238E27FC236}">
                <a16:creationId xmlns="" xmlns:a16="http://schemas.microsoft.com/office/drawing/2014/main" id="{5202A031-070B-45B6-B603-A7E04C5DCD9B}"/>
              </a:ext>
            </a:extLst>
          </p:cNvPr>
          <p:cNvSpPr/>
          <p:nvPr/>
        </p:nvSpPr>
        <p:spPr>
          <a:xfrm>
            <a:off x="216474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2" name="Rounded Rectangle 166">
            <a:extLst>
              <a:ext uri="{FF2B5EF4-FFF2-40B4-BE49-F238E27FC236}">
                <a16:creationId xmlns="" xmlns:a16="http://schemas.microsoft.com/office/drawing/2014/main" id="{75083CD9-8648-40F2-86C1-3ACF25CB21E6}"/>
              </a:ext>
            </a:extLst>
          </p:cNvPr>
          <p:cNvSpPr/>
          <p:nvPr/>
        </p:nvSpPr>
        <p:spPr>
          <a:xfrm>
            <a:off x="216503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3" name="Rounded Rectangle 167">
            <a:extLst>
              <a:ext uri="{FF2B5EF4-FFF2-40B4-BE49-F238E27FC236}">
                <a16:creationId xmlns="" xmlns:a16="http://schemas.microsoft.com/office/drawing/2014/main" id="{4A162109-4104-40DB-8E80-D0235D30B3C6}"/>
              </a:ext>
            </a:extLst>
          </p:cNvPr>
          <p:cNvSpPr/>
          <p:nvPr/>
        </p:nvSpPr>
        <p:spPr>
          <a:xfrm>
            <a:off x="216503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204" name="Table 203">
            <a:extLst>
              <a:ext uri="{FF2B5EF4-FFF2-40B4-BE49-F238E27FC236}">
                <a16:creationId xmlns="" xmlns:a16="http://schemas.microsoft.com/office/drawing/2014/main" id="{85A8FB8F-D4F3-4D1E-BCB0-B0B45F8E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571692"/>
              </p:ext>
            </p:extLst>
          </p:nvPr>
        </p:nvGraphicFramePr>
        <p:xfrm>
          <a:off x="2244500" y="3428727"/>
          <a:ext cx="2857500" cy="1368425"/>
        </p:xfrm>
        <a:graphic>
          <a:graphicData uri="http://schemas.openxmlformats.org/drawingml/2006/table">
            <a:tbl>
              <a:tblPr/>
              <a:tblGrid>
                <a:gridCol w="1605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6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Allcock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McIntyre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Harrison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5" name="Table 204">
            <a:extLst>
              <a:ext uri="{FF2B5EF4-FFF2-40B4-BE49-F238E27FC236}">
                <a16:creationId xmlns="" xmlns:a16="http://schemas.microsoft.com/office/drawing/2014/main" id="{6EF265D2-8C55-414B-AADB-AD1869E54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3008662"/>
              </p:ext>
            </p:extLst>
          </p:nvPr>
        </p:nvGraphicFramePr>
        <p:xfrm>
          <a:off x="2258262" y="508518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Cappelli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6" name="Rounded Rectangle 168">
            <a:extLst>
              <a:ext uri="{FF2B5EF4-FFF2-40B4-BE49-F238E27FC236}">
                <a16:creationId xmlns="" xmlns:a16="http://schemas.microsoft.com/office/drawing/2014/main" id="{6051E2AF-B177-4DB1-A96D-3C771602E730}"/>
              </a:ext>
            </a:extLst>
          </p:cNvPr>
          <p:cNvSpPr/>
          <p:nvPr/>
        </p:nvSpPr>
        <p:spPr>
          <a:xfrm>
            <a:off x="566394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07" name="Rounded Rectangle 169">
            <a:extLst>
              <a:ext uri="{FF2B5EF4-FFF2-40B4-BE49-F238E27FC236}">
                <a16:creationId xmlns="" xmlns:a16="http://schemas.microsoft.com/office/drawing/2014/main" id="{00FB1D16-EF33-4A36-9D0A-22C571D5289A}"/>
              </a:ext>
            </a:extLst>
          </p:cNvPr>
          <p:cNvSpPr/>
          <p:nvPr/>
        </p:nvSpPr>
        <p:spPr>
          <a:xfrm>
            <a:off x="5663942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ounded Rectangle 235">
            <a:extLst>
              <a:ext uri="{FF2B5EF4-FFF2-40B4-BE49-F238E27FC236}">
                <a16:creationId xmlns="" xmlns:a16="http://schemas.microsoft.com/office/drawing/2014/main" id="{7B47A6E6-DCD4-4D39-AB7B-5D8EB7958F28}"/>
              </a:ext>
            </a:extLst>
          </p:cNvPr>
          <p:cNvSpPr/>
          <p:nvPr/>
        </p:nvSpPr>
        <p:spPr>
          <a:xfrm>
            <a:off x="162626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2" name="Rounded Rectangle 65">
            <a:extLst>
              <a:ext uri="{FF2B5EF4-FFF2-40B4-BE49-F238E27FC236}">
                <a16:creationId xmlns="" xmlns:a16="http://schemas.microsoft.com/office/drawing/2014/main" id="{3E222A3A-0684-4CBF-9A32-391565F5A0C8}"/>
              </a:ext>
            </a:extLst>
          </p:cNvPr>
          <p:cNvSpPr/>
          <p:nvPr/>
        </p:nvSpPr>
        <p:spPr>
          <a:xfrm>
            <a:off x="162683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RICHMOND v St VIRGILS</a:t>
            </a:r>
          </a:p>
        </p:txBody>
      </p:sp>
      <p:graphicFrame>
        <p:nvGraphicFramePr>
          <p:cNvPr id="213" name="Table 212">
            <a:extLst>
              <a:ext uri="{FF2B5EF4-FFF2-40B4-BE49-F238E27FC236}">
                <a16:creationId xmlns="" xmlns:a16="http://schemas.microsoft.com/office/drawing/2014/main" id="{93FCEC2F-8F2B-4283-A1C2-98025552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7809580"/>
              </p:ext>
            </p:extLst>
          </p:nvPr>
        </p:nvGraphicFramePr>
        <p:xfrm>
          <a:off x="5831841" y="3529543"/>
          <a:ext cx="2807741" cy="2851785"/>
        </p:xfrm>
        <a:graphic>
          <a:graphicData uri="http://schemas.openxmlformats.org/drawingml/2006/table">
            <a:tbl>
              <a:tblPr/>
              <a:tblGrid>
                <a:gridCol w="159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Fitzgerald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61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69F584-F06D-47F6-B9F6-2377D438D830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BC2AFDE9-82C3-4F0A-AC9D-BB69626F831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9DF7AA5-0CBC-41E7-ABE8-227045E78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93C8990-348B-46AA-9A4F-DF3F13A0A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DB21E56F-830F-4270-BE6C-6B74D8CFA4E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08356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7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St VIRGILS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0829375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Balcombe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Boxall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771502"/>
              </p:ext>
            </p:extLst>
          </p:nvPr>
        </p:nvGraphicFramePr>
        <p:xfrm>
          <a:off x="227536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Morley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Chamberlain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033412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Browning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Percy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8083137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29268"/>
              </p:ext>
            </p:extLst>
          </p:nvPr>
        </p:nvGraphicFramePr>
        <p:xfrm>
          <a:off x="5807784" y="3529544"/>
          <a:ext cx="2807742" cy="2851785"/>
        </p:xfrm>
        <a:graphic>
          <a:graphicData uri="http://schemas.openxmlformats.org/drawingml/2006/table">
            <a:tbl>
              <a:tblPr/>
              <a:tblGrid>
                <a:gridCol w="159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1639788" y="3429000"/>
            <a:ext cx="350510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DOSA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9D54D96-4C6E-438E-99D6-8EA61EEA224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E66DCE54-491B-4D8C-AD91-434F871F8C9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CC6B985-02DD-4F6E-BE1E-0B136BF98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95663A52-7545-4519-91ED-8C4B37886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66745C2F-0ECD-446D-9830-D19545EF0F0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4035036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DE4CF9-DFC5-4D7C-8638-A17FC2AF03BA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18291E6F-BB9F-4997-97A2-A7B512CB9554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41F80760-C1E6-4068-80E7-827E74CF2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8987B4C-2FE9-4F6C-85F4-112BFE058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879AABE9-2B15-4A0C-967C-2D65A43C226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116697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8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UNIVERSITY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3098233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Carroll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3373322"/>
              </p:ext>
            </p:extLst>
          </p:nvPr>
        </p:nvGraphicFramePr>
        <p:xfrm>
          <a:off x="228739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Pfeiffer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919892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Williams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Thomas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3385267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3456062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56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508809C-60AB-41B1-A53D-76D92190A72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CB308CA0-78E9-498D-971E-CA6E6A72A09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3D6D7D0-50DB-4776-9648-119259A90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6BF85C0F-85B6-427E-9242-2BD50B3A4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350C339B-B4CC-45FA-9FC3-C4C8DEA19A7D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324126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B2985E-F744-433D-A379-285DCF961BB8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275E3C46-0E5A-40A0-B56C-DC8D63D27DA3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BD37BB5-E361-44B1-9337-7E6699783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50D949D-5BB2-44F8-9AF1-B4AEA991D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A7C7FB7A-17A9-4DC0-AED2-7B2818CBC9D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793164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9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OHA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8238846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Robinson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1222957"/>
              </p:ext>
            </p:extLst>
          </p:nvPr>
        </p:nvGraphicFramePr>
        <p:xfrm>
          <a:off x="227536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Meredith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990769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Bartulovic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DOSA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035498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1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506167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56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C1A51D-1D54-4BD2-8827-046314E665BE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051FFC16-65ED-44FD-AD6F-C27F46668A5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E60FA61-5E48-43D1-915D-AD832C7C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E774001-0884-482E-AEC1-DD557DA9D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3A70E552-3C3D-48EA-906B-B20655D8B99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00280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208F92C-6C3F-4BD4-A51A-1F24ECD5417F}"/>
              </a:ext>
            </a:extLst>
          </p:cNvPr>
          <p:cNvSpPr/>
          <p:nvPr/>
        </p:nvSpPr>
        <p:spPr>
          <a:xfrm>
            <a:off x="2229966" y="3207001"/>
            <a:ext cx="7729960" cy="1232179"/>
          </a:xfrm>
          <a:prstGeom prst="rect">
            <a:avLst/>
          </a:prstGeom>
          <a:solidFill>
            <a:srgbClr val="980707"/>
          </a:solidFill>
          <a:ln>
            <a:solidFill>
              <a:srgbClr val="98070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327A1B8E-DAF7-4DFF-ABEB-40429E14063C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DB8E4-0DAD-4401-A01E-C33403B6EC54}"/>
              </a:ext>
            </a:extLst>
          </p:cNvPr>
          <p:cNvSpPr/>
          <p:nvPr/>
        </p:nvSpPr>
        <p:spPr>
          <a:xfrm>
            <a:off x="1524001" y="3101673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Sponsors</a:t>
            </a:r>
          </a:p>
        </p:txBody>
      </p:sp>
      <p:pic>
        <p:nvPicPr>
          <p:cNvPr id="12" name="Picture 2" descr="Cascade Drau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074" y="2282522"/>
            <a:ext cx="3190875" cy="819151"/>
          </a:xfrm>
          <a:prstGeom prst="rect">
            <a:avLst/>
          </a:prstGeom>
          <a:noFill/>
        </p:spPr>
      </p:pic>
      <p:pic>
        <p:nvPicPr>
          <p:cNvPr id="177154" name="Picture 2" descr="Old Scholars Football A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1026" name="Picture 2" descr="http://www-static3.spulsecdn.net/pics/00/36/35/27/36352743_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844" y="5023529"/>
            <a:ext cx="1104900" cy="981076"/>
          </a:xfrm>
          <a:prstGeom prst="rect">
            <a:avLst/>
          </a:prstGeom>
          <a:noFill/>
        </p:spPr>
      </p:pic>
      <p:pic>
        <p:nvPicPr>
          <p:cNvPr id="1028" name="Picture 4" descr="http://www-static1.spulsecdn.net/pics/00/36/61/68/36616845_1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1042" y="5091065"/>
            <a:ext cx="1043615" cy="883060"/>
          </a:xfrm>
          <a:prstGeom prst="rect">
            <a:avLst/>
          </a:prstGeom>
          <a:noFill/>
        </p:spPr>
      </p:pic>
      <p:pic>
        <p:nvPicPr>
          <p:cNvPr id="1030" name="Picture 6" descr="http://www-static3.spulsecdn.net/pics/00/36/62/47/36624742_1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116" y="5369913"/>
            <a:ext cx="1905000" cy="495301"/>
          </a:xfrm>
          <a:prstGeom prst="rect">
            <a:avLst/>
          </a:prstGeom>
          <a:noFill/>
        </p:spPr>
      </p:pic>
      <p:pic>
        <p:nvPicPr>
          <p:cNvPr id="1032" name="Picture 8" descr="http://www-static1.spulsecdn.net/pics/00/36/64/60/36646092_1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0596" y="5001105"/>
            <a:ext cx="1418266" cy="1525017"/>
          </a:xfrm>
          <a:prstGeom prst="rect">
            <a:avLst/>
          </a:prstGeom>
          <a:noFill/>
        </p:spPr>
      </p:pic>
      <p:pic>
        <p:nvPicPr>
          <p:cNvPr id="1034" name="Picture 10" descr="http://www-static4.spulsecdn.net/pics/00/36/42/06/36420600_1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8540" y="5215617"/>
            <a:ext cx="1077754" cy="738188"/>
          </a:xfrm>
          <a:prstGeom prst="rect">
            <a:avLst/>
          </a:prstGeom>
          <a:noFill/>
        </p:spPr>
      </p:pic>
      <p:pic>
        <p:nvPicPr>
          <p:cNvPr id="1036" name="Picture 12" descr="http://www-static2.spulsecdn.net/pics/00/36/66/36/36663626_1_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52498" y="5031585"/>
            <a:ext cx="1043615" cy="1043615"/>
          </a:xfrm>
          <a:prstGeom prst="rect">
            <a:avLst/>
          </a:prstGeom>
          <a:noFill/>
        </p:spPr>
      </p:pic>
      <p:pic>
        <p:nvPicPr>
          <p:cNvPr id="1038" name="Picture 14" descr="http://www-static4.spulsecdn.net/pics/00/36/46/69/36466971_1_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04706" y="5205457"/>
            <a:ext cx="750020" cy="750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64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9304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3C237B-0D22-4646-B31D-4DC69FD34B3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15A84547-12F6-429C-9F03-B5A616CEC3B1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F75554F-A760-4668-BC7A-AA5348ACF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9F67DD7-7C8D-450C-AE90-94A437FF0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C248FC2F-DB50-44BE-9D5E-0F529754CA8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03867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10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UNIVERSITY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RICHMOND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468106"/>
              </p:ext>
            </p:extLst>
          </p:nvPr>
        </p:nvGraphicFramePr>
        <p:xfrm>
          <a:off x="2245671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Browning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Rainbird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Williams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938658"/>
              </p:ext>
            </p:extLst>
          </p:nvPr>
        </p:nvGraphicFramePr>
        <p:xfrm>
          <a:off x="2258580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Reeve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Terry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9334809"/>
              </p:ext>
            </p:extLst>
          </p:nvPr>
        </p:nvGraphicFramePr>
        <p:xfrm>
          <a:off x="2244204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Foster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HUTCHINS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1516646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6601381"/>
              </p:ext>
            </p:extLst>
          </p:nvPr>
        </p:nvGraphicFramePr>
        <p:xfrm>
          <a:off x="5879977" y="3529544"/>
          <a:ext cx="2654847" cy="2851785"/>
        </p:xfrm>
        <a:graphic>
          <a:graphicData uri="http://schemas.openxmlformats.org/drawingml/2006/table">
            <a:tbl>
              <a:tblPr/>
              <a:tblGrid>
                <a:gridCol w="1475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BE2FFCC-A459-4213-9CEC-93D710E71B50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A0AA5D16-5300-49EF-93CB-90BED56045C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20D5926-9A9B-48AA-B2DD-F449A62FF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7D34C00F-A3C7-48F7-9F32-116E63914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E473ABFD-80B1-4CDC-B45F-ACFAABBF69B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3751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8434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E4924D-C39F-4443-AC40-85375F60ECF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08EC3A70-3935-43B0-86D9-90C74014D84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940BB9E-EAD7-4F3A-AE4A-3FB765B27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3A3E1F9-33CB-48E4-9578-BC577EA69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82A23AFC-B485-41FD-92ED-7221ECDE56E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36782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11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HUTCHINS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3526960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Nelson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Mahoney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093135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Carroll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3447882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Alberry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G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831017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1AD9F4C-BD57-491E-A23A-83E48D4F1131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9F929D54-1596-4018-AA06-C8E652B118F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950FDC4E-E9D7-486E-98B0-A6DF23362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C6452DF-2BAA-4111-99D4-FA238CCEB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F005C8B8-3F3B-4505-A8DE-1D2A7095BA2F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429553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1E1C36-402E-44A5-9F57-7ABBFE3DFA4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8A1E31C1-5085-4F52-8EEB-247330AA7B7D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D62AB23-3F33-42FB-B840-46B735FED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ED38140-55D3-4904-9907-01F6C6E1A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F167B847-F0C1-4C14-8AC4-71E10FEE5BD0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978277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12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UNIVERSITY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OHA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0529838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Britton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Chugg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Parker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313527"/>
              </p:ext>
            </p:extLst>
          </p:nvPr>
        </p:nvGraphicFramePr>
        <p:xfrm>
          <a:off x="228739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Sullivan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Douglas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spc="-100" baseline="0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Watson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425239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P Carroll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Foster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7943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St VIRGILS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1361238"/>
              </p:ext>
            </p:extLst>
          </p:nvPr>
        </p:nvGraphicFramePr>
        <p:xfrm>
          <a:off x="5807968" y="348810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15AC865-7E22-44A8-A42B-4CCCB1969F4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53FDC4CD-C9E7-4C2E-9904-FE8531EFB662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27B43EE-F7AF-4FB0-9329-1FD67FD0B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9C8F5C12-968C-408A-8169-733F35060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7365680B-1281-4FA5-AACA-1B1861ECD0A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994375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56F49E-1EA5-4EDF-8202-8F1C31F8721C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FBB3BF68-0686-4277-A63F-7709D394EEE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CF7E1C4-E095-4FAD-A619-61DEBF7F5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C094419-97C1-4D15-B2B9-4324F1B57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FBE077BD-789C-4F68-A6E3-B120305A578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85840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13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HUTCHINS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4490044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Willing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000632"/>
              </p:ext>
            </p:extLst>
          </p:nvPr>
        </p:nvGraphicFramePr>
        <p:xfrm>
          <a:off x="224858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E Booth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5793945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Tim Clark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UNIVERSITY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562800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03C5DD9-48DA-42D6-958A-5B2A86D8579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1BBEC622-3CA7-49B9-A9D1-414881F85A54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C36AF53-3EE5-41A6-8417-A289F5069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4136D011-53A4-4ECD-BCD6-3675326AC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1" name="Rounded Rectangle 41">
            <a:extLst>
              <a:ext uri="{FF2B5EF4-FFF2-40B4-BE49-F238E27FC236}">
                <a16:creationId xmlns="" xmlns:a16="http://schemas.microsoft.com/office/drawing/2014/main" id="{99175D4F-98C0-4BB0-ADCF-5746475033F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8111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C4DFC8-6D78-4F39-8AB4-CE3213723F21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A02B7F19-5921-4136-8EC2-85310DABF7F2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98E4FFF-8788-4FB7-88B4-42A29572A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2188FBA-9F14-403A-A01F-B277A4B70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EF4598AC-127C-4BB3-93F2-7296DF0E393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24353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14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715169"/>
              </p:ext>
            </p:extLst>
          </p:nvPr>
        </p:nvGraphicFramePr>
        <p:xfrm>
          <a:off x="224770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Hapka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Wardle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390206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Wilson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Gugger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053318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Bartulovic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Talarico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Tubb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85519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59BDF1E-45B1-4E6C-9FA1-20B64C578BCC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="" xmlns:a16="http://schemas.microsoft.com/office/drawing/2014/main" id="{25408ADB-791F-4E90-BC62-2EEA0E2AEF2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7BF1DB26-30E6-467E-BD5A-73E8B2235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089191C7-C96E-4EB1-87DD-D54008351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0" name="Rounded Rectangle 41">
            <a:extLst>
              <a:ext uri="{FF2B5EF4-FFF2-40B4-BE49-F238E27FC236}">
                <a16:creationId xmlns="" xmlns:a16="http://schemas.microsoft.com/office/drawing/2014/main" id="{F945D1B0-284C-46AF-A837-7443EFA5391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8111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E702F0-561B-492C-97A2-797154B8D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9" y="1"/>
            <a:ext cx="119634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039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7EF8A8-A71E-411C-AA19-C88A5C9A77F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715176FF-A5A5-459C-A2F5-B38978D46E4C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B9C67B9-CC2D-4D64-8022-4A14757A7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1FD9717-FC12-4856-B1F3-BAC721494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AD38071E-D663-43EB-B638-B38E88F676B0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052671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15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St VIRGILS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9322591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Hunter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8301381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Britton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Volker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2247756"/>
              </p:ext>
            </p:extLst>
          </p:nvPr>
        </p:nvGraphicFramePr>
        <p:xfrm>
          <a:off x="224624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Sharp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Dalco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66614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2644191-7916-4CF8-9E3F-4CD9B394E17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25D0E1A6-57A3-49CB-A5DB-C61AA88AF9A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9EFE1A4-A041-4F29-9139-B2F10AB0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B568EFA5-E029-4ABD-81F6-F2722288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339AF3B7-194D-4712-A29F-5496134E35E7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88642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E19336-BE4B-4893-8479-0F645AB339DF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0C20E497-4649-491B-9F72-1E784FFA4535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430D452-C9E5-4920-A5CD-4C4CC6561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1C5F3DD-D9AD-44BC-98F7-F536151BA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72B77CAE-5941-41E8-A3DA-F404EA47481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719229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16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DOSA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UNIVERSITY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2241273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Brumby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Arnold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3181398"/>
              </p:ext>
            </p:extLst>
          </p:nvPr>
        </p:nvGraphicFramePr>
        <p:xfrm>
          <a:off x="224858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Wakefield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Talarico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687967"/>
              </p:ext>
            </p:extLst>
          </p:nvPr>
        </p:nvGraphicFramePr>
        <p:xfrm>
          <a:off x="224624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Alomes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66614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7BEC8CB-DEC6-42E7-A68F-246269CF792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52BB747C-1890-431E-9FD4-99C83904BC67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DCC269BA-E838-43CF-81FB-DA35AE493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ACB7A512-5681-4784-8E9F-725B71BB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E5EE5D10-5960-467B-82F7-A2D462BA98D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88642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9F475E-5564-414A-9B40-FB2385B83188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="" xmlns:a16="http://schemas.microsoft.com/office/drawing/2014/main" id="{014868B7-D6F1-4226-9385-CB70805AA1B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502AED-C185-4FB4-B67E-34DB172E0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2329766-44B1-49AA-8A46-B336BA682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4" name="Rounded Rectangle 41">
            <a:extLst>
              <a:ext uri="{FF2B5EF4-FFF2-40B4-BE49-F238E27FC236}">
                <a16:creationId xmlns="" xmlns:a16="http://schemas.microsoft.com/office/drawing/2014/main" id="{7FF44618-C055-484D-B860-5D149BF6E47E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062250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17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OHA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299996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Talarico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328122"/>
              </p:ext>
            </p:extLst>
          </p:nvPr>
        </p:nvGraphicFramePr>
        <p:xfrm>
          <a:off x="227264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226740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Arnold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Woolley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2839522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F37BC3-D0A5-42F4-98D9-83D72716CFDE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08333793-7EA4-41F4-9204-23D660BD1B2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EF0E79D9-863A-486B-B259-64E3FE8C6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139DFBA-3B79-47B7-BB4D-4BC6BE811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CB758AB2-0974-4305-B633-A06A58686A5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2054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D51CB8-19C5-451C-B646-2A7A98E6D391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0CF94E8C-A6CC-4DD4-9273-0C1BCA26730D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CAB1B01-4D07-4B02-8F9E-3FB1D3FB0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248EFB8F-542B-4208-9693-7DF05EA5B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7B02F2AC-7C86-4B7B-B745-C3E87CDAB76E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69886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18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St VIRGILS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4554719"/>
              </p:ext>
            </p:extLst>
          </p:nvPr>
        </p:nvGraphicFramePr>
        <p:xfrm>
          <a:off x="2262455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2028038"/>
              </p:ext>
            </p:extLst>
          </p:nvPr>
        </p:nvGraphicFramePr>
        <p:xfrm>
          <a:off x="2263332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Arnold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Dalco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8308731"/>
              </p:ext>
            </p:extLst>
          </p:nvPr>
        </p:nvGraphicFramePr>
        <p:xfrm>
          <a:off x="2239807" y="5081921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Drake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Burgess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 smtClean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HUTCHINS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0828696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8983996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4FE832D-FC71-4E0B-BFAD-55F93E7C3738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118924E2-B989-4FA6-8FC6-6937B40E64D2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681DFD0-6648-47E8-B6BA-B7B1B04B8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25C63FEC-38CE-4518-BF6B-9007311C4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0AF0ED56-38D7-437C-A2E8-F84C9D486285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74508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20000" r="5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0550175"/>
              </p:ext>
            </p:extLst>
          </p:nvPr>
        </p:nvGraphicFramePr>
        <p:xfrm>
          <a:off x="1434160" y="1413764"/>
          <a:ext cx="2873330" cy="5111580"/>
        </p:xfrm>
        <a:graphic>
          <a:graphicData uri="http://schemas.openxmlformats.org/drawingml/2006/table">
            <a:tbl>
              <a:tblPr/>
              <a:tblGrid>
                <a:gridCol w="604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1164234" y="1500173"/>
            <a:ext cx="3329556" cy="5097179"/>
          </a:xfrm>
          <a:prstGeom prst="roundRect">
            <a:avLst>
              <a:gd name="adj" fmla="val 2830"/>
            </a:avLst>
          </a:prstGeom>
          <a:solidFill>
            <a:srgbClr val="76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Image result for cascade draugh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Image result for cascade draugh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8" descr="Image result for cascade draugh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ounded Rectangle 14"/>
          <p:cNvSpPr/>
          <p:nvPr/>
        </p:nvSpPr>
        <p:spPr>
          <a:xfrm>
            <a:off x="5087027" y="4110212"/>
            <a:ext cx="4893355" cy="64812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b="1" i="1" kern="0" dirty="0">
                <a:solidFill>
                  <a:srgbClr val="002060"/>
                </a:solidFill>
                <a:latin typeface="Arial"/>
                <a:cs typeface="Arial" pitchFamily="34" charset="0"/>
              </a:rPr>
              <a:t>     </a:t>
            </a:r>
            <a:r>
              <a:rPr lang="en-AU" sz="3600" b="1" i="1" kern="0" dirty="0">
                <a:latin typeface="Arial"/>
                <a:cs typeface="Arial" pitchFamily="34" charset="0"/>
              </a:rPr>
              <a:t>Marek Matuszek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87027" y="4860251"/>
            <a:ext cx="4893355" cy="432000"/>
          </a:xfrm>
          <a:prstGeom prst="round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"/>
                <a:cs typeface="Arial" pitchFamily="34" charset="0"/>
              </a:rPr>
              <a:t>University Football Club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16DEAF-CB18-4B13-81DF-710472D40D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1507" y="4131862"/>
            <a:ext cx="708371" cy="6047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D0992E3-72AD-4CAE-B260-346E789C6C1A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2" name="Group 42">
            <a:extLst>
              <a:ext uri="{FF2B5EF4-FFF2-40B4-BE49-F238E27FC236}">
                <a16:creationId xmlns="" xmlns:a16="http://schemas.microsoft.com/office/drawing/2014/main" id="{87A85669-B1D4-45E6-A3AF-0C9F37AA1AF4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38C0D8B-6DF4-4B70-B0B1-9731D44AA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FED2798A-5CB2-4EBE-BB13-933C249A0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27" name="Rounded Rectangle 41">
            <a:extLst>
              <a:ext uri="{FF2B5EF4-FFF2-40B4-BE49-F238E27FC236}">
                <a16:creationId xmlns="" xmlns:a16="http://schemas.microsoft.com/office/drawing/2014/main" id="{3F8D66D9-ED79-4FEE-94A7-5F3F9FFDAE5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- Brian Smith Medal Count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420D457-C9F9-44D9-9056-C0FAE0597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983004"/>
              </p:ext>
            </p:extLst>
          </p:nvPr>
        </p:nvGraphicFramePr>
        <p:xfrm>
          <a:off x="1384195" y="1743304"/>
          <a:ext cx="2973260" cy="4669521"/>
        </p:xfrm>
        <a:graphic>
          <a:graphicData uri="http://schemas.openxmlformats.org/drawingml/2006/table">
            <a:tbl>
              <a:tblPr/>
              <a:tblGrid>
                <a:gridCol w="1739908">
                  <a:extLst>
                    <a:ext uri="{9D8B030D-6E8A-4147-A177-3AD203B41FA5}">
                      <a16:colId xmlns="" xmlns:a16="http://schemas.microsoft.com/office/drawing/2014/main" val="3681870048"/>
                    </a:ext>
                  </a:extLst>
                </a:gridCol>
                <a:gridCol w="748821">
                  <a:extLst>
                    <a:ext uri="{9D8B030D-6E8A-4147-A177-3AD203B41FA5}">
                      <a16:colId xmlns="" xmlns:a16="http://schemas.microsoft.com/office/drawing/2014/main" val="989685099"/>
                    </a:ext>
                  </a:extLst>
                </a:gridCol>
                <a:gridCol w="484531">
                  <a:extLst>
                    <a:ext uri="{9D8B030D-6E8A-4147-A177-3AD203B41FA5}">
                      <a16:colId xmlns="" xmlns:a16="http://schemas.microsoft.com/office/drawing/2014/main" val="3472068019"/>
                    </a:ext>
                  </a:extLst>
                </a:gridCol>
              </a:tblGrid>
              <a:tr h="317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 Matuszek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412366"/>
                  </a:ext>
                </a:extLst>
              </a:tr>
              <a:tr h="317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 Heffernan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V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030641"/>
                  </a:ext>
                </a:extLst>
              </a:tr>
              <a:tr h="317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 </a:t>
                      </a:r>
                      <a:r>
                        <a:rPr lang="en-AU" sz="16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Ndimanyi</a:t>
                      </a:r>
                      <a:endParaRPr lang="en-AU" sz="1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567541"/>
                  </a:ext>
                </a:extLst>
              </a:tr>
              <a:tr h="3175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  <a:r>
                        <a:rPr lang="en-AU" sz="16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Hargrave</a:t>
                      </a:r>
                      <a:endParaRPr lang="en-AU" sz="1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7095700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 Oakley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V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4776260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Adams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870825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 Bastick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118757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 </a:t>
                      </a:r>
                      <a:r>
                        <a:rPr lang="en-AU" sz="16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Manser</a:t>
                      </a:r>
                      <a:endParaRPr lang="en-AU" sz="1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DOSA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025345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 Salter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DOSA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7615249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 Shaw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3588023"/>
                  </a:ext>
                </a:extLst>
              </a:tr>
              <a:tr h="2811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 </a:t>
                      </a:r>
                      <a:r>
                        <a:rPr lang="en-AU" sz="16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Mahony</a:t>
                      </a:r>
                      <a:endParaRPr lang="en-AU" sz="1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V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8629972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Dunn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6956023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 Golding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DOSA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04810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Tyrrell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V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0654181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 Britton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 V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728662"/>
                  </a:ext>
                </a:extLst>
              </a:tr>
              <a:tr h="2834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 Arnold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259" marR="8259" marT="82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101821"/>
                  </a:ext>
                </a:extLst>
              </a:tr>
            </a:tbl>
          </a:graphicData>
        </a:graphic>
      </p:graphicFrame>
      <p:pic>
        <p:nvPicPr>
          <p:cNvPr id="28" name="Picture 2" descr="Cascade Draugh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029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9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oha sh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750033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97147" y="474843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4" descr="Image result for dosa roost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0" y="644577"/>
            <a:ext cx="1558434" cy="158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21D3289-22D1-4DE3-924F-228131B0557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0A3D8785-CC00-46DB-B5BB-DB1CF1035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8198729"/>
              </p:ext>
            </p:extLst>
          </p:nvPr>
        </p:nvGraphicFramePr>
        <p:xfrm>
          <a:off x="5262061" y="1128521"/>
          <a:ext cx="1842449" cy="5040344"/>
        </p:xfrm>
        <a:graphic>
          <a:graphicData uri="http://schemas.openxmlformats.org/drawingml/2006/table">
            <a:tbl>
              <a:tblPr/>
              <a:tblGrid>
                <a:gridCol w="1441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 Salter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Carroll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Manser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 Robinson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Golding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Dalco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Allcock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Morley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3" name="Picture 2" descr="Cascade Draught">
            <a:extLst>
              <a:ext uri="{FF2B5EF4-FFF2-40B4-BE49-F238E27FC236}">
                <a16:creationId xmlns="" xmlns:a16="http://schemas.microsoft.com/office/drawing/2014/main" id="{B6918B7A-7CA5-4895-A3A3-64B42541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7889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21711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Life Membership</a:t>
            </a:r>
          </a:p>
        </p:txBody>
      </p:sp>
      <p:pic>
        <p:nvPicPr>
          <p:cNvPr id="9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48" y="4684673"/>
            <a:ext cx="1534703" cy="17657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Old Scholars Football A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59653" y="2979769"/>
            <a:ext cx="10747717" cy="1323439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3175">
                  <a:solidFill>
                    <a:srgbClr val="0033CC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Nathan Woolley</a:t>
            </a:r>
          </a:p>
        </p:txBody>
      </p:sp>
      <p:pic>
        <p:nvPicPr>
          <p:cNvPr id="11" name="Picture 2" descr="Cascade Draught">
            <a:extLst>
              <a:ext uri="{FF2B5EF4-FFF2-40B4-BE49-F238E27FC236}">
                <a16:creationId xmlns="" xmlns:a16="http://schemas.microsoft.com/office/drawing/2014/main" id="{BB12E32F-0CB1-481C-88F6-D65B931C4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196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A82693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97147" y="966171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8" name="Picture 14" descr="Image result for hutchins logo os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29" y="1075608"/>
            <a:ext cx="1183317" cy="1702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BA34712-166D-42F7-9F11-141106C2616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C0F9A6BE-CDDC-43BE-9D28-CE2EA8B8F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6826595"/>
              </p:ext>
            </p:extLst>
          </p:nvPr>
        </p:nvGraphicFramePr>
        <p:xfrm>
          <a:off x="5236850" y="1196837"/>
          <a:ext cx="1842449" cy="5040344"/>
        </p:xfrm>
        <a:graphic>
          <a:graphicData uri="http://schemas.openxmlformats.org/drawingml/2006/table">
            <a:tbl>
              <a:tblPr/>
              <a:tblGrid>
                <a:gridCol w="1441122">
                  <a:extLst>
                    <a:ext uri="{9D8B030D-6E8A-4147-A177-3AD203B41FA5}">
                      <a16:colId xmlns="" xmlns:a16="http://schemas.microsoft.com/office/drawing/2014/main" val="1673461486"/>
                    </a:ext>
                  </a:extLst>
                </a:gridCol>
                <a:gridCol w="401327">
                  <a:extLst>
                    <a:ext uri="{9D8B030D-6E8A-4147-A177-3AD203B41FA5}">
                      <a16:colId xmlns="" xmlns:a16="http://schemas.microsoft.com/office/drawing/2014/main" val="3781607796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8425126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Hargrave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848710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Bastick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1997028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Browning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813807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Ndimanyi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959900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 Wakefield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42924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De Boer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011635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Heron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475932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 Chugg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904267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Gugger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958836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Padgett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681687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Rawlings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81657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26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6703726"/>
                  </a:ext>
                </a:extLst>
              </a:tr>
            </a:tbl>
          </a:graphicData>
        </a:graphic>
      </p:graphicFrame>
      <p:pic>
        <p:nvPicPr>
          <p:cNvPr id="21" name="Picture 2" descr="Cascade Draught">
            <a:extLst>
              <a:ext uri="{FF2B5EF4-FFF2-40B4-BE49-F238E27FC236}">
                <a16:creationId xmlns="" xmlns:a16="http://schemas.microsoft.com/office/drawing/2014/main" id="{C09C4C57-D5A5-492C-97D0-7AC5A05E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6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660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9" name="Picture 2" descr="Image result for st virgils os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97147" y="1990699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8" name="Picture 6" descr="Image result for oha shi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88" y="2062659"/>
            <a:ext cx="1329990" cy="177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652EBD2-7315-497E-A204-3B5689DD568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2D1F24F6-6610-44A7-9DDA-33B3E947B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3191439"/>
              </p:ext>
            </p:extLst>
          </p:nvPr>
        </p:nvGraphicFramePr>
        <p:xfrm>
          <a:off x="5073922" y="1351545"/>
          <a:ext cx="2257320" cy="4626207"/>
        </p:xfrm>
        <a:graphic>
          <a:graphicData uri="http://schemas.openxmlformats.org/drawingml/2006/table">
            <a:tbl>
              <a:tblPr/>
              <a:tblGrid>
                <a:gridCol w="1758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49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 Balcombe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Fitzgerald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Johnstone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Williams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Rainbird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 Garvey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 Wardle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Hunter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Alomes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871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Picture 2" descr="Cascade Draught">
            <a:extLst>
              <a:ext uri="{FF2B5EF4-FFF2-40B4-BE49-F238E27FC236}">
                <a16:creationId xmlns="" xmlns:a16="http://schemas.microsoft.com/office/drawing/2014/main" id="{D7879BB2-AB12-4607-B402-05704054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101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206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7" name="Picture 2" descr="Image result for st virgils os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97147" y="2904187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2" descr="C:\Users\afltas\Pictures\Richmond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8" y="3035881"/>
            <a:ext cx="1441910" cy="1658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468EE8C-EEC2-41D4-8CBA-16C76E7F519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F7D49BE8-FA87-4499-9233-87439DD94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9641587"/>
              </p:ext>
            </p:extLst>
          </p:nvPr>
        </p:nvGraphicFramePr>
        <p:xfrm>
          <a:off x="5174775" y="1058842"/>
          <a:ext cx="1842449" cy="5194364"/>
        </p:xfrm>
        <a:graphic>
          <a:graphicData uri="http://schemas.openxmlformats.org/drawingml/2006/table">
            <a:tbl>
              <a:tblPr/>
              <a:tblGrid>
                <a:gridCol w="1441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Dunn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Arnold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Sullivan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Dart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Douglas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 Brumby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Arnold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Boxall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 Terry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Nelson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Tim Clark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2" name="Picture 2" descr="Cascade Draught">
            <a:extLst>
              <a:ext uri="{FF2B5EF4-FFF2-40B4-BE49-F238E27FC236}">
                <a16:creationId xmlns="" xmlns:a16="http://schemas.microsoft.com/office/drawing/2014/main" id="{AF48E1A0-4C10-4418-ADDC-1EA9436E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587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00CC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64EF2A4-454B-4592-BBFF-DF7479996C8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sp>
        <p:nvSpPr>
          <p:cNvPr id="19" name="Rounded Rectangle 25">
            <a:extLst>
              <a:ext uri="{FF2B5EF4-FFF2-40B4-BE49-F238E27FC236}">
                <a16:creationId xmlns="" xmlns:a16="http://schemas.microsoft.com/office/drawing/2014/main" id="{2503BC6B-0E20-4C7D-AF9D-A1B1A3CDA259}"/>
              </a:ext>
            </a:extLst>
          </p:cNvPr>
          <p:cNvSpPr/>
          <p:nvPr/>
        </p:nvSpPr>
        <p:spPr>
          <a:xfrm>
            <a:off x="2397147" y="3873195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1" name="Picture 2" descr="Image result for st virgils osfa">
            <a:extLst>
              <a:ext uri="{FF2B5EF4-FFF2-40B4-BE49-F238E27FC236}">
                <a16:creationId xmlns="" xmlns:a16="http://schemas.microsoft.com/office/drawing/2014/main" id="{FB8E5F35-C6C7-48B4-85A0-D83CB469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93" y="4006884"/>
            <a:ext cx="1361585" cy="168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EF5BC3B2-0B7C-4A73-9E37-E36D77BEA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8913"/>
              </p:ext>
            </p:extLst>
          </p:nvPr>
        </p:nvGraphicFramePr>
        <p:xfrm>
          <a:off x="5149365" y="1212862"/>
          <a:ext cx="2037498" cy="4764888"/>
        </p:xfrm>
        <a:graphic>
          <a:graphicData uri="http://schemas.openxmlformats.org/drawingml/2006/table">
            <a:tbl>
              <a:tblPr/>
              <a:tblGrid>
                <a:gridCol w="159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Heffernan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 Oakley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Mahony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Tyrrell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Britton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Hapka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Bennett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Percy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99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Meredith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7" name="Picture 2" descr="Cascade Draught">
            <a:extLst>
              <a:ext uri="{FF2B5EF4-FFF2-40B4-BE49-F238E27FC236}">
                <a16:creationId xmlns="" xmlns:a16="http://schemas.microsoft.com/office/drawing/2014/main" id="{2D20B1C6-E48A-422D-9E04-C09A2C9E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5425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7" name="Picture 2" descr="Image result for st virgils os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6347" y="4350875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08073" y="90057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A14F8FC-4633-4779-8AF0-DF24DD979F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b="32288"/>
          <a:stretch/>
        </p:blipFill>
        <p:spPr>
          <a:xfrm>
            <a:off x="2606507" y="4701542"/>
            <a:ext cx="1513009" cy="1290864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F561AD8A-AF70-458F-AF19-78551206F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812252"/>
              </p:ext>
            </p:extLst>
          </p:nvPr>
        </p:nvGraphicFramePr>
        <p:xfrm>
          <a:off x="5178296" y="1111030"/>
          <a:ext cx="2185030" cy="5255193"/>
        </p:xfrm>
        <a:graphic>
          <a:graphicData uri="http://schemas.openxmlformats.org/drawingml/2006/table">
            <a:tbl>
              <a:tblPr/>
              <a:tblGrid>
                <a:gridCol w="1709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 Matuszek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 Bartulovic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Foster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 Berry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Talarico</a:t>
                      </a:r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Drake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 </a:t>
                      </a:r>
                      <a:r>
                        <a:rPr lang="en-A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Alberry</a:t>
                      </a:r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 </a:t>
                      </a:r>
                      <a:r>
                        <a:rPr lang="en-AU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Cappelli</a:t>
                      </a:r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 Thomas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 Shaw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Willing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2" name="Picture 2" descr="Cascade Draught">
            <a:extLst>
              <a:ext uri="{FF2B5EF4-FFF2-40B4-BE49-F238E27FC236}">
                <a16:creationId xmlns="" xmlns:a16="http://schemas.microsoft.com/office/drawing/2014/main" id="{7092734F-ECCB-4236-B648-215CD27F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4944" y="5778201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6851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0" name="Rounded Rectangle 41">
            <a:extLst>
              <a:ext uri="{FF2B5EF4-FFF2-40B4-BE49-F238E27FC236}">
                <a16:creationId xmlns="" xmlns:a16="http://schemas.microsoft.com/office/drawing/2014/main" id="{EDA51A8D-120C-44B4-90AE-E8F2EF0D6916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27AF2F-CE49-481C-BB45-28625160C6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721" y="2664773"/>
            <a:ext cx="9382557" cy="3676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170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13000" t="17000" r="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64" y="2091592"/>
            <a:ext cx="119051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 Randell Award – Seniors  Goalkicking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654" y="2979769"/>
            <a:ext cx="10747717" cy="1323439"/>
          </a:xfrm>
          <a:prstGeom prst="rect">
            <a:avLst/>
          </a:prstGeom>
          <a:solidFill>
            <a:srgbClr val="037E0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3175">
                  <a:solidFill>
                    <a:srgbClr val="0033CC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Trent </a:t>
            </a:r>
            <a:r>
              <a:rPr lang="en-US" sz="8000" b="1" dirty="0" err="1">
                <a:ln w="3175">
                  <a:solidFill>
                    <a:srgbClr val="0033CC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Standen</a:t>
            </a:r>
            <a:endParaRPr lang="en-US" sz="8000" b="1" dirty="0">
              <a:ln w="3175">
                <a:solidFill>
                  <a:srgbClr val="0033CC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="" xmlns:a16="http://schemas.microsoft.com/office/drawing/2014/main" id="{2039C549-818C-468E-B56A-E1F83153920A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F522075-71AA-4337-A1A7-1760643E87F9}"/>
              </a:ext>
            </a:extLst>
          </p:cNvPr>
          <p:cNvGrpSpPr/>
          <p:nvPr/>
        </p:nvGrpSpPr>
        <p:grpSpPr>
          <a:xfrm>
            <a:off x="5237271" y="4457882"/>
            <a:ext cx="1673309" cy="1932579"/>
            <a:chOff x="5093838" y="4464485"/>
            <a:chExt cx="1673309" cy="1932579"/>
          </a:xfrm>
        </p:grpSpPr>
        <p:sp>
          <p:nvSpPr>
            <p:cNvPr id="12" name="Rounded Rectangle 25">
              <a:extLst>
                <a:ext uri="{FF2B5EF4-FFF2-40B4-BE49-F238E27FC236}">
                  <a16:creationId xmlns="" xmlns:a16="http://schemas.microsoft.com/office/drawing/2014/main" id="{70AABD0E-7B3C-4A4C-8E0A-B63E22F29599}"/>
                </a:ext>
              </a:extLst>
            </p:cNvPr>
            <p:cNvSpPr/>
            <p:nvPr/>
          </p:nvSpPr>
          <p:spPr>
            <a:xfrm>
              <a:off x="5093838" y="4464485"/>
              <a:ext cx="1673309" cy="1932579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152400" dist="254000" dir="8400000" algn="ctr">
                <a:srgbClr val="000000">
                  <a:alpha val="30000"/>
                </a:srgbClr>
              </a:outerShdw>
            </a:effectLst>
          </p:spPr>
          <p:txBody>
            <a:bodyPr lIns="216000" bIns="36000" rtlCol="0" anchor="ctr"/>
            <a:lstStyle/>
            <a:p>
              <a:pPr algn="ctr" defTabSz="5400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3" name="Picture 6" descr="Image result for oha ships">
              <a:extLst>
                <a:ext uri="{FF2B5EF4-FFF2-40B4-BE49-F238E27FC236}">
                  <a16:creationId xmlns="" xmlns:a16="http://schemas.microsoft.com/office/drawing/2014/main" id="{4D788719-6C65-4BF3-98FA-01EDFE1C1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497" y="4555369"/>
              <a:ext cx="1329990" cy="17733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Old Scholars Football Associ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11" name="Picture 2" descr="Cascade Draught">
            <a:extLst>
              <a:ext uri="{FF2B5EF4-FFF2-40B4-BE49-F238E27FC236}">
                <a16:creationId xmlns="" xmlns:a16="http://schemas.microsoft.com/office/drawing/2014/main" id="{B33E3628-D3B2-42CB-8494-45AAE3EE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895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="" xmlns:a16="http://schemas.microsoft.com/office/drawing/2014/main" id="{2ED83A75-2818-409D-AA69-EDB09C77417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608B17D-3F69-4E3E-9CBE-14E1C4EB9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028107B-B503-4751-BD57-51C7D556D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B7FF53D7-A7DE-4467-8633-98A907A0F58C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843855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4255036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Chivers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O’Brien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1776773"/>
              </p:ext>
            </p:extLst>
          </p:nvPr>
        </p:nvGraphicFramePr>
        <p:xfrm>
          <a:off x="227332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HUTCHINS v RICHMOND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Williamson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808130"/>
              </p:ext>
            </p:extLst>
          </p:nvPr>
        </p:nvGraphicFramePr>
        <p:xfrm>
          <a:off x="225895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OHA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Skeggs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DOSA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634157"/>
              </p:ext>
            </p:extLst>
          </p:nvPr>
        </p:nvGraphicFramePr>
        <p:xfrm>
          <a:off x="5807968" y="3889583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2"/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91F6B99A-8E23-44D1-A014-66BFB35CD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8641168"/>
              </p:ext>
            </p:extLst>
          </p:nvPr>
        </p:nvGraphicFramePr>
        <p:xfrm>
          <a:off x="5825612" y="3957575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Chivers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Rounded Rectangle 41">
            <a:extLst>
              <a:ext uri="{FF2B5EF4-FFF2-40B4-BE49-F238E27FC236}">
                <a16:creationId xmlns="" xmlns:a16="http://schemas.microsoft.com/office/drawing/2014/main" id="{D3AC31C7-B702-46C2-8063-EFDB6519FA0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71174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2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86982EAB-D7F9-4357-B3A6-F44451C05E45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FE025995-E9EC-42E1-BD4C-4E9F1485B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77FBC76-EE0E-4A7E-8296-5B8819880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88A6F478-53BB-4EF9-B6B3-79C1A493846F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60212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21711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Life Membership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59654" y="2979769"/>
            <a:ext cx="10747717" cy="132343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3175">
                  <a:solidFill>
                    <a:srgbClr val="0033CC"/>
                  </a:solidFill>
                </a:ln>
                <a:solidFill>
                  <a:srgbClr val="9807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Scott Beattie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D09A14E-3375-401B-8E73-40D592C97295}"/>
              </a:ext>
            </a:extLst>
          </p:cNvPr>
          <p:cNvGrpSpPr/>
          <p:nvPr/>
        </p:nvGrpSpPr>
        <p:grpSpPr>
          <a:xfrm>
            <a:off x="4990531" y="4573731"/>
            <a:ext cx="1990620" cy="1932579"/>
            <a:chOff x="4990531" y="4573731"/>
            <a:chExt cx="1990620" cy="1932579"/>
          </a:xfrm>
        </p:grpSpPr>
        <p:sp>
          <p:nvSpPr>
            <p:cNvPr id="14" name="Rounded Rectangle 9">
              <a:extLst>
                <a:ext uri="{FF2B5EF4-FFF2-40B4-BE49-F238E27FC236}">
                  <a16:creationId xmlns="" xmlns:a16="http://schemas.microsoft.com/office/drawing/2014/main" id="{5BD27EA3-27D2-4305-92F3-1E199D64C1F1}"/>
                </a:ext>
              </a:extLst>
            </p:cNvPr>
            <p:cNvSpPr/>
            <p:nvPr/>
          </p:nvSpPr>
          <p:spPr>
            <a:xfrm>
              <a:off x="4990531" y="4573731"/>
              <a:ext cx="1990620" cy="1932579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2100000"/>
              </a:lightRig>
            </a:scene3d>
            <a:sp3d prstMaterial="metal">
              <a:bevelT w="88900" h="88900"/>
            </a:sp3d>
          </p:spPr>
          <p:txBody>
            <a:bodyPr lIns="216000" bIns="36000" rtlCol="0" anchor="ctr"/>
            <a:lstStyle/>
            <a:p>
              <a:pPr marL="0" marR="0" lvl="0" indent="0" algn="ctr" defTabSz="540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15" name="Picture 4" descr="Image result for dosa roosters">
              <a:extLst>
                <a:ext uri="{FF2B5EF4-FFF2-40B4-BE49-F238E27FC236}">
                  <a16:creationId xmlns="" xmlns:a16="http://schemas.microsoft.com/office/drawing/2014/main" id="{4CCAB4FC-A7D6-40F1-9F83-3016C2617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78" y="4735039"/>
              <a:ext cx="1558434" cy="15821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Cascade Draught">
            <a:extLst>
              <a:ext uri="{FF2B5EF4-FFF2-40B4-BE49-F238E27FC236}">
                <a16:creationId xmlns="" xmlns:a16="http://schemas.microsoft.com/office/drawing/2014/main" id="{4CD5DA68-E9A9-4B33-B745-33AC8117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196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2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600" b="1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9352834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Garvey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169751"/>
              </p:ext>
            </p:extLst>
          </p:nvPr>
        </p:nvGraphicFramePr>
        <p:xfrm>
          <a:off x="227264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RICHMOND v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Anderton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2953054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VIRGILS v HUTCHINS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Mason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789458"/>
              </p:ext>
            </p:extLst>
          </p:nvPr>
        </p:nvGraphicFramePr>
        <p:xfrm>
          <a:off x="5820000" y="3889583"/>
          <a:ext cx="2808312" cy="1901190"/>
        </p:xfrm>
        <a:graphic>
          <a:graphicData uri="http://schemas.openxmlformats.org/drawingml/2006/table">
            <a:tbl>
              <a:tblPr/>
              <a:tblGrid>
                <a:gridCol w="1559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Chivers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DC97F059-DCF3-4426-BBE5-35F649540D0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F02F49A4-6283-49C6-B16A-D34E80198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3498D14-D9F1-4599-9312-8E4008977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B9B4FD6E-E617-4F78-9E81-D9BB09D881F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71174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3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914777E5-FDFD-44C0-87E1-4550A687C24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76EADE4-05AA-46FB-899C-1A23D87A4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4BAB633-7303-4ABB-B4D3-D5AF7F6D8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CF7B35D3-080A-408F-9FE9-3E5C6863D5DA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26487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3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RICHMOND v 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7706733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Gunther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Mann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6119256"/>
              </p:ext>
            </p:extLst>
          </p:nvPr>
        </p:nvGraphicFramePr>
        <p:xfrm>
          <a:off x="2258580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Curtain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1588409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Bradford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St VIRGILS v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7569262"/>
              </p:ext>
            </p:extLst>
          </p:nvPr>
        </p:nvGraphicFramePr>
        <p:xfrm>
          <a:off x="5879976" y="3835942"/>
          <a:ext cx="2736304" cy="2032962"/>
        </p:xfrm>
        <a:graphic>
          <a:graphicData uri="http://schemas.openxmlformats.org/drawingml/2006/table">
            <a:tbl>
              <a:tblPr/>
              <a:tblGrid>
                <a:gridCol w="151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82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Rounded Rectangle 43"/>
          <p:cNvSpPr/>
          <p:nvPr/>
        </p:nvSpPr>
        <p:spPr>
          <a:xfrm>
            <a:off x="1628295" y="5079161"/>
            <a:ext cx="3487477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OHA v HUTCHINS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67F03A9-32FE-4BF1-86AA-7E5C62F49B22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706299D1-C3F9-47C7-A79A-165F0DB59F37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7AD9EE4-5952-4233-BD58-431DF095A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1496767-39BD-415D-B6DF-97D328892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97B03B94-58C7-48AE-BE42-374B7EEFA899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50145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4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EB19541F-EBF9-467B-AFCA-85E49E9DE42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45B9535-9914-4DD3-869A-ED7612D51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54EF8CC-1E00-4E71-BF3C-F13A778F4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9B115ED0-0AF5-4282-AFD2-D0B13D8BBB1F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03783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4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5613270"/>
              </p:ext>
            </p:extLst>
          </p:nvPr>
        </p:nvGraphicFramePr>
        <p:xfrm>
          <a:off x="2306397" y="1772544"/>
          <a:ext cx="2813557" cy="1368425"/>
        </p:xfrm>
        <a:graphic>
          <a:graphicData uri="http://schemas.openxmlformats.org/drawingml/2006/table">
            <a:tbl>
              <a:tblPr/>
              <a:tblGrid>
                <a:gridCol w="1558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3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Jones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Garland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734009"/>
              </p:ext>
            </p:extLst>
          </p:nvPr>
        </p:nvGraphicFramePr>
        <p:xfrm>
          <a:off x="2318430" y="3442796"/>
          <a:ext cx="2802400" cy="1368425"/>
        </p:xfrm>
        <a:graphic>
          <a:graphicData uri="http://schemas.openxmlformats.org/drawingml/2006/table">
            <a:tbl>
              <a:tblPr/>
              <a:tblGrid>
                <a:gridCol w="1574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8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Paul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7003360"/>
              </p:ext>
            </p:extLst>
          </p:nvPr>
        </p:nvGraphicFramePr>
        <p:xfrm>
          <a:off x="2295835" y="5085185"/>
          <a:ext cx="2949264" cy="1368425"/>
        </p:xfrm>
        <a:graphic>
          <a:graphicData uri="http://schemas.openxmlformats.org/drawingml/2006/table">
            <a:tbl>
              <a:tblPr/>
              <a:tblGrid>
                <a:gridCol w="1546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DOSA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8044742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1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679A852-CA51-421B-8D29-A45BE0CEF6F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3870E5C4-93E2-4EBF-9AD6-020BA76692D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D4153010-ED27-49AD-BEF5-729BEBA55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DAB08F5E-D787-4F15-B0C2-9C34F07F4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5"/>
          <p:cNvSpPr/>
          <p:nvPr/>
        </p:nvSpPr>
        <p:spPr>
          <a:xfrm>
            <a:off x="1627626" y="5085185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HUTCHINS v RICHMOND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27626" y="3375541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UNIVERSITY v OHA</a:t>
            </a:r>
          </a:p>
        </p:txBody>
      </p:sp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0AF1624F-C1CB-4242-B0E9-7A26E497C6D9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61972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5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38111BC4-9AD6-433F-98BA-EF5F1539F35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7DAF112-085E-4924-8CF8-A2DFF8683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0C3797F-73F9-46A4-B714-D5EFC745D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E7C3576D-64C6-40CE-9864-CBDEA769BE6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594393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5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DOSA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UNIVERSITY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9852730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Langford*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0450988"/>
              </p:ext>
            </p:extLst>
          </p:nvPr>
        </p:nvGraphicFramePr>
        <p:xfrm>
          <a:off x="2259739" y="3428728"/>
          <a:ext cx="2856341" cy="1368425"/>
        </p:xfrm>
        <a:graphic>
          <a:graphicData uri="http://schemas.openxmlformats.org/drawingml/2006/table">
            <a:tbl>
              <a:tblPr/>
              <a:tblGrid>
                <a:gridCol w="160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Phillips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Polanowski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620016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Cleary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O’Brien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Wilson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193907"/>
              </p:ext>
            </p:extLst>
          </p:nvPr>
        </p:nvGraphicFramePr>
        <p:xfrm>
          <a:off x="5879977" y="3529544"/>
          <a:ext cx="2745863" cy="2851785"/>
        </p:xfrm>
        <a:graphic>
          <a:graphicData uri="http://schemas.openxmlformats.org/drawingml/2006/table">
            <a:tbl>
              <a:tblPr/>
              <a:tblGrid>
                <a:gridCol w="1475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5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15C3684-03C3-4D5C-9766-92C492215D09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02DAECD6-857C-42A6-99B0-4BE68893D52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ECE76ADF-7480-4E68-975B-5059B80CB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7AB38D7-D96F-4DF8-A32C-55F81B958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46E1D19D-98CF-4497-AE08-63743357CA3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61972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6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540A5624-139D-4065-95BC-4CDB6FB57CC1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EF61AF0-6040-41E2-A196-DA2AB4157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58D4A8F-ADA0-4D13-803A-88C362781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FE6131E1-D8DB-476A-B949-B2FA0FD731B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6755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2AFCA5-08B3-4F02-AD43-E5C178074A32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="" xmlns:a16="http://schemas.microsoft.com/office/drawing/2014/main" id="{6407232E-82AC-4EC6-BA70-0DECD0DB5F9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B0633D25-4976-4940-8942-86C50897D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6B013584-65FF-431B-86D3-AC91AB542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4" name="Rounded Rectangle 247">
            <a:extLst>
              <a:ext uri="{FF2B5EF4-FFF2-40B4-BE49-F238E27FC236}">
                <a16:creationId xmlns="" xmlns:a16="http://schemas.microsoft.com/office/drawing/2014/main" id="{FF1E1524-2626-4332-BDBB-B1AF1BB93022}"/>
              </a:ext>
            </a:extLst>
          </p:cNvPr>
          <p:cNvSpPr/>
          <p:nvPr/>
        </p:nvSpPr>
        <p:spPr>
          <a:xfrm>
            <a:off x="5676565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6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75" name="Rounded Rectangle 122">
            <a:extLst>
              <a:ext uri="{FF2B5EF4-FFF2-40B4-BE49-F238E27FC236}">
                <a16:creationId xmlns="" xmlns:a16="http://schemas.microsoft.com/office/drawing/2014/main" id="{E1D775D5-60F5-48FB-B63C-D267BDF45B57}"/>
              </a:ext>
            </a:extLst>
          </p:cNvPr>
          <p:cNvSpPr/>
          <p:nvPr/>
        </p:nvSpPr>
        <p:spPr>
          <a:xfrm>
            <a:off x="162503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76" name="Rounded Rectangle 123">
            <a:extLst>
              <a:ext uri="{FF2B5EF4-FFF2-40B4-BE49-F238E27FC236}">
                <a16:creationId xmlns="" xmlns:a16="http://schemas.microsoft.com/office/drawing/2014/main" id="{DAFB5667-880C-48F8-BD0D-B9F1BBA84694}"/>
              </a:ext>
            </a:extLst>
          </p:cNvPr>
          <p:cNvSpPr/>
          <p:nvPr/>
        </p:nvSpPr>
        <p:spPr>
          <a:xfrm>
            <a:off x="162626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77" name="Rounded Rectangle 207">
            <a:extLst>
              <a:ext uri="{FF2B5EF4-FFF2-40B4-BE49-F238E27FC236}">
                <a16:creationId xmlns="" xmlns:a16="http://schemas.microsoft.com/office/drawing/2014/main" id="{DDC73C8C-148C-48D9-A2AA-32CB9A691E4E}"/>
              </a:ext>
            </a:extLst>
          </p:cNvPr>
          <p:cNvSpPr/>
          <p:nvPr/>
        </p:nvSpPr>
        <p:spPr>
          <a:xfrm>
            <a:off x="162503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78" name="Rounded Rectangle 208">
            <a:extLst>
              <a:ext uri="{FF2B5EF4-FFF2-40B4-BE49-F238E27FC236}">
                <a16:creationId xmlns="" xmlns:a16="http://schemas.microsoft.com/office/drawing/2014/main" id="{ACD25933-92DF-488A-8D95-022F703F28E8}"/>
              </a:ext>
            </a:extLst>
          </p:cNvPr>
          <p:cNvSpPr/>
          <p:nvPr/>
        </p:nvSpPr>
        <p:spPr>
          <a:xfrm>
            <a:off x="162626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79" name="Rounded Rectangle 233">
            <a:extLst>
              <a:ext uri="{FF2B5EF4-FFF2-40B4-BE49-F238E27FC236}">
                <a16:creationId xmlns="" xmlns:a16="http://schemas.microsoft.com/office/drawing/2014/main" id="{428B118C-D6BE-45DF-9625-CCDD9E1099DD}"/>
              </a:ext>
            </a:extLst>
          </p:cNvPr>
          <p:cNvSpPr/>
          <p:nvPr/>
        </p:nvSpPr>
        <p:spPr>
          <a:xfrm>
            <a:off x="162503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80" name="Rounded Rectangle 234">
            <a:extLst>
              <a:ext uri="{FF2B5EF4-FFF2-40B4-BE49-F238E27FC236}">
                <a16:creationId xmlns="" xmlns:a16="http://schemas.microsoft.com/office/drawing/2014/main" id="{3B5C8CB1-FD8E-436F-9DA2-B6EA65F29D51}"/>
              </a:ext>
            </a:extLst>
          </p:cNvPr>
          <p:cNvSpPr/>
          <p:nvPr/>
        </p:nvSpPr>
        <p:spPr>
          <a:xfrm>
            <a:off x="162626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181" name="Rounded Rectangle 294">
            <a:extLst>
              <a:ext uri="{FF2B5EF4-FFF2-40B4-BE49-F238E27FC236}">
                <a16:creationId xmlns="" xmlns:a16="http://schemas.microsoft.com/office/drawing/2014/main" id="{B507DEB7-CBB4-45FD-BC99-E6D44E77B59E}"/>
              </a:ext>
            </a:extLst>
          </p:cNvPr>
          <p:cNvSpPr/>
          <p:nvPr/>
        </p:nvSpPr>
        <p:spPr>
          <a:xfrm>
            <a:off x="457722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2" name="Rounded Rectangle 295">
            <a:extLst>
              <a:ext uri="{FF2B5EF4-FFF2-40B4-BE49-F238E27FC236}">
                <a16:creationId xmlns="" xmlns:a16="http://schemas.microsoft.com/office/drawing/2014/main" id="{1F235565-7178-4ECA-892B-524A5C373868}"/>
              </a:ext>
            </a:extLst>
          </p:cNvPr>
          <p:cNvSpPr/>
          <p:nvPr/>
        </p:nvSpPr>
        <p:spPr>
          <a:xfrm>
            <a:off x="457722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3" name="Rounded Rectangle 296">
            <a:extLst>
              <a:ext uri="{FF2B5EF4-FFF2-40B4-BE49-F238E27FC236}">
                <a16:creationId xmlns="" xmlns:a16="http://schemas.microsoft.com/office/drawing/2014/main" id="{8FC28419-9CE3-433D-B890-1BE4E2B8B242}"/>
              </a:ext>
            </a:extLst>
          </p:cNvPr>
          <p:cNvSpPr/>
          <p:nvPr/>
        </p:nvSpPr>
        <p:spPr>
          <a:xfrm>
            <a:off x="457722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4" name="Rounded Rectangle 297">
            <a:extLst>
              <a:ext uri="{FF2B5EF4-FFF2-40B4-BE49-F238E27FC236}">
                <a16:creationId xmlns="" xmlns:a16="http://schemas.microsoft.com/office/drawing/2014/main" id="{B46E4FBF-C384-41FB-A8B7-AF05B2DEAFC0}"/>
              </a:ext>
            </a:extLst>
          </p:cNvPr>
          <p:cNvSpPr/>
          <p:nvPr/>
        </p:nvSpPr>
        <p:spPr>
          <a:xfrm>
            <a:off x="216620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5" name="Rounded Rectangle 298">
            <a:extLst>
              <a:ext uri="{FF2B5EF4-FFF2-40B4-BE49-F238E27FC236}">
                <a16:creationId xmlns="" xmlns:a16="http://schemas.microsoft.com/office/drawing/2014/main" id="{577827F4-A32E-44CB-ACA2-96C90BF59EFD}"/>
              </a:ext>
            </a:extLst>
          </p:cNvPr>
          <p:cNvSpPr/>
          <p:nvPr/>
        </p:nvSpPr>
        <p:spPr>
          <a:xfrm>
            <a:off x="216649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6" name="Rounded Rectangle 299">
            <a:extLst>
              <a:ext uri="{FF2B5EF4-FFF2-40B4-BE49-F238E27FC236}">
                <a16:creationId xmlns="" xmlns:a16="http://schemas.microsoft.com/office/drawing/2014/main" id="{BD84834F-8F0A-4BDA-8AA8-049CD6B57B74}"/>
              </a:ext>
            </a:extLst>
          </p:cNvPr>
          <p:cNvSpPr/>
          <p:nvPr/>
        </p:nvSpPr>
        <p:spPr>
          <a:xfrm>
            <a:off x="216649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87" name="Rounded Rectangle 309">
            <a:extLst>
              <a:ext uri="{FF2B5EF4-FFF2-40B4-BE49-F238E27FC236}">
                <a16:creationId xmlns="" xmlns:a16="http://schemas.microsoft.com/office/drawing/2014/main" id="{AEC4AE2B-2E0C-4FA2-942E-0205B2B0E8D9}"/>
              </a:ext>
            </a:extLst>
          </p:cNvPr>
          <p:cNvSpPr/>
          <p:nvPr/>
        </p:nvSpPr>
        <p:spPr>
          <a:xfrm>
            <a:off x="457689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8" name="Rounded Rectangle 310">
            <a:extLst>
              <a:ext uri="{FF2B5EF4-FFF2-40B4-BE49-F238E27FC236}">
                <a16:creationId xmlns="" xmlns:a16="http://schemas.microsoft.com/office/drawing/2014/main" id="{AF46080F-4355-401E-BE4B-D5D8BD24EBFA}"/>
              </a:ext>
            </a:extLst>
          </p:cNvPr>
          <p:cNvSpPr/>
          <p:nvPr/>
        </p:nvSpPr>
        <p:spPr>
          <a:xfrm>
            <a:off x="457689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9" name="Rounded Rectangle 311">
            <a:extLst>
              <a:ext uri="{FF2B5EF4-FFF2-40B4-BE49-F238E27FC236}">
                <a16:creationId xmlns="" xmlns:a16="http://schemas.microsoft.com/office/drawing/2014/main" id="{20565023-1B91-4875-BBE5-6B245A9E2243}"/>
              </a:ext>
            </a:extLst>
          </p:cNvPr>
          <p:cNvSpPr/>
          <p:nvPr/>
        </p:nvSpPr>
        <p:spPr>
          <a:xfrm>
            <a:off x="457689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0" name="Rounded Rectangle 312">
            <a:extLst>
              <a:ext uri="{FF2B5EF4-FFF2-40B4-BE49-F238E27FC236}">
                <a16:creationId xmlns="" xmlns:a16="http://schemas.microsoft.com/office/drawing/2014/main" id="{26FC37A6-5552-4BD0-B287-DA2F960F7621}"/>
              </a:ext>
            </a:extLst>
          </p:cNvPr>
          <p:cNvSpPr/>
          <p:nvPr/>
        </p:nvSpPr>
        <p:spPr>
          <a:xfrm>
            <a:off x="216587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1" name="Rounded Rectangle 313">
            <a:extLst>
              <a:ext uri="{FF2B5EF4-FFF2-40B4-BE49-F238E27FC236}">
                <a16:creationId xmlns="" xmlns:a16="http://schemas.microsoft.com/office/drawing/2014/main" id="{B340B21F-CDB8-495F-B4F8-408D632DC8C7}"/>
              </a:ext>
            </a:extLst>
          </p:cNvPr>
          <p:cNvSpPr/>
          <p:nvPr/>
        </p:nvSpPr>
        <p:spPr>
          <a:xfrm>
            <a:off x="216616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2" name="Rounded Rectangle 314">
            <a:extLst>
              <a:ext uri="{FF2B5EF4-FFF2-40B4-BE49-F238E27FC236}">
                <a16:creationId xmlns="" xmlns:a16="http://schemas.microsoft.com/office/drawing/2014/main" id="{E1239CE2-0390-42F1-8365-9F3715D94874}"/>
              </a:ext>
            </a:extLst>
          </p:cNvPr>
          <p:cNvSpPr/>
          <p:nvPr/>
        </p:nvSpPr>
        <p:spPr>
          <a:xfrm>
            <a:off x="216616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93" name="Rounded Rectangle 124">
            <a:extLst>
              <a:ext uri="{FF2B5EF4-FFF2-40B4-BE49-F238E27FC236}">
                <a16:creationId xmlns="" xmlns:a16="http://schemas.microsoft.com/office/drawing/2014/main" id="{DCCBF036-2611-4816-98A7-8DC16933419B}"/>
              </a:ext>
            </a:extLst>
          </p:cNvPr>
          <p:cNvSpPr/>
          <p:nvPr/>
        </p:nvSpPr>
        <p:spPr>
          <a:xfrm>
            <a:off x="162626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94" name="Rounded Rectangle 209">
            <a:extLst>
              <a:ext uri="{FF2B5EF4-FFF2-40B4-BE49-F238E27FC236}">
                <a16:creationId xmlns="" xmlns:a16="http://schemas.microsoft.com/office/drawing/2014/main" id="{503AD04F-FD73-4225-9308-C0A86C717CB2}"/>
              </a:ext>
            </a:extLst>
          </p:cNvPr>
          <p:cNvSpPr/>
          <p:nvPr/>
        </p:nvSpPr>
        <p:spPr>
          <a:xfrm>
            <a:off x="162626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195" name="Rounded Rectangle 67">
            <a:extLst>
              <a:ext uri="{FF2B5EF4-FFF2-40B4-BE49-F238E27FC236}">
                <a16:creationId xmlns="" xmlns:a16="http://schemas.microsoft.com/office/drawing/2014/main" id="{5148E772-A637-415A-AEDB-F482CDB2E5E7}"/>
              </a:ext>
            </a:extLst>
          </p:cNvPr>
          <p:cNvSpPr/>
          <p:nvPr/>
        </p:nvSpPr>
        <p:spPr>
          <a:xfrm>
            <a:off x="162683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HUTCHINS</a:t>
            </a:r>
          </a:p>
        </p:txBody>
      </p:sp>
      <p:sp>
        <p:nvSpPr>
          <p:cNvPr id="196" name="Rounded Rectangle 91">
            <a:extLst>
              <a:ext uri="{FF2B5EF4-FFF2-40B4-BE49-F238E27FC236}">
                <a16:creationId xmlns="" xmlns:a16="http://schemas.microsoft.com/office/drawing/2014/main" id="{DD4EC973-809C-4C93-8914-2692A67F1855}"/>
              </a:ext>
            </a:extLst>
          </p:cNvPr>
          <p:cNvSpPr/>
          <p:nvPr/>
        </p:nvSpPr>
        <p:spPr>
          <a:xfrm>
            <a:off x="162456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OHA</a:t>
            </a:r>
          </a:p>
        </p:txBody>
      </p:sp>
      <p:graphicFrame>
        <p:nvGraphicFramePr>
          <p:cNvPr id="197" name="Table 196">
            <a:extLst>
              <a:ext uri="{FF2B5EF4-FFF2-40B4-BE49-F238E27FC236}">
                <a16:creationId xmlns="" xmlns:a16="http://schemas.microsoft.com/office/drawing/2014/main" id="{68680744-34EF-4E57-AB45-6169815B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114709"/>
              </p:ext>
            </p:extLst>
          </p:nvPr>
        </p:nvGraphicFramePr>
        <p:xfrm>
          <a:off x="2259729" y="1772543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Polanowski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Cook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" name="Rounded Rectangle 160">
            <a:extLst>
              <a:ext uri="{FF2B5EF4-FFF2-40B4-BE49-F238E27FC236}">
                <a16:creationId xmlns="" xmlns:a16="http://schemas.microsoft.com/office/drawing/2014/main" id="{14EC530E-834F-4348-A6C6-7C071E53FFD4}"/>
              </a:ext>
            </a:extLst>
          </p:cNvPr>
          <p:cNvSpPr/>
          <p:nvPr/>
        </p:nvSpPr>
        <p:spPr>
          <a:xfrm>
            <a:off x="457576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9" name="Rounded Rectangle 161">
            <a:extLst>
              <a:ext uri="{FF2B5EF4-FFF2-40B4-BE49-F238E27FC236}">
                <a16:creationId xmlns="" xmlns:a16="http://schemas.microsoft.com/office/drawing/2014/main" id="{091FA418-E015-463D-9D9B-C7A7E27217FF}"/>
              </a:ext>
            </a:extLst>
          </p:cNvPr>
          <p:cNvSpPr/>
          <p:nvPr/>
        </p:nvSpPr>
        <p:spPr>
          <a:xfrm>
            <a:off x="457576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0" name="Rounded Rectangle 164">
            <a:extLst>
              <a:ext uri="{FF2B5EF4-FFF2-40B4-BE49-F238E27FC236}">
                <a16:creationId xmlns="" xmlns:a16="http://schemas.microsoft.com/office/drawing/2014/main" id="{29D8E845-6350-47D3-8254-52F6E8109F64}"/>
              </a:ext>
            </a:extLst>
          </p:cNvPr>
          <p:cNvSpPr/>
          <p:nvPr/>
        </p:nvSpPr>
        <p:spPr>
          <a:xfrm>
            <a:off x="457576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1" name="Rounded Rectangle 165">
            <a:extLst>
              <a:ext uri="{FF2B5EF4-FFF2-40B4-BE49-F238E27FC236}">
                <a16:creationId xmlns="" xmlns:a16="http://schemas.microsoft.com/office/drawing/2014/main" id="{5202A031-070B-45B6-B603-A7E04C5DCD9B}"/>
              </a:ext>
            </a:extLst>
          </p:cNvPr>
          <p:cNvSpPr/>
          <p:nvPr/>
        </p:nvSpPr>
        <p:spPr>
          <a:xfrm>
            <a:off x="216474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2" name="Rounded Rectangle 166">
            <a:extLst>
              <a:ext uri="{FF2B5EF4-FFF2-40B4-BE49-F238E27FC236}">
                <a16:creationId xmlns="" xmlns:a16="http://schemas.microsoft.com/office/drawing/2014/main" id="{75083CD9-8648-40F2-86C1-3ACF25CB21E6}"/>
              </a:ext>
            </a:extLst>
          </p:cNvPr>
          <p:cNvSpPr/>
          <p:nvPr/>
        </p:nvSpPr>
        <p:spPr>
          <a:xfrm>
            <a:off x="216503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03" name="Rounded Rectangle 167">
            <a:extLst>
              <a:ext uri="{FF2B5EF4-FFF2-40B4-BE49-F238E27FC236}">
                <a16:creationId xmlns="" xmlns:a16="http://schemas.microsoft.com/office/drawing/2014/main" id="{4A162109-4104-40DB-8E80-D0235D30B3C6}"/>
              </a:ext>
            </a:extLst>
          </p:cNvPr>
          <p:cNvSpPr/>
          <p:nvPr/>
        </p:nvSpPr>
        <p:spPr>
          <a:xfrm>
            <a:off x="216503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204" name="Table 203">
            <a:extLst>
              <a:ext uri="{FF2B5EF4-FFF2-40B4-BE49-F238E27FC236}">
                <a16:creationId xmlns="" xmlns:a16="http://schemas.microsoft.com/office/drawing/2014/main" id="{85A8FB8F-D4F3-4D1E-BCB0-B0B45F8E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571692"/>
              </p:ext>
            </p:extLst>
          </p:nvPr>
        </p:nvGraphicFramePr>
        <p:xfrm>
          <a:off x="2244500" y="3428727"/>
          <a:ext cx="2857500" cy="1368425"/>
        </p:xfrm>
        <a:graphic>
          <a:graphicData uri="http://schemas.openxmlformats.org/drawingml/2006/table">
            <a:tbl>
              <a:tblPr/>
              <a:tblGrid>
                <a:gridCol w="1605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6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Setchell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5" name="Table 204">
            <a:extLst>
              <a:ext uri="{FF2B5EF4-FFF2-40B4-BE49-F238E27FC236}">
                <a16:creationId xmlns="" xmlns:a16="http://schemas.microsoft.com/office/drawing/2014/main" id="{6EF265D2-8C55-414B-AADB-AD1869E54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3008662"/>
              </p:ext>
            </p:extLst>
          </p:nvPr>
        </p:nvGraphicFramePr>
        <p:xfrm>
          <a:off x="2258262" y="508518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Barling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6" name="Rounded Rectangle 168">
            <a:extLst>
              <a:ext uri="{FF2B5EF4-FFF2-40B4-BE49-F238E27FC236}">
                <a16:creationId xmlns="" xmlns:a16="http://schemas.microsoft.com/office/drawing/2014/main" id="{6051E2AF-B177-4DB1-A96D-3C771602E730}"/>
              </a:ext>
            </a:extLst>
          </p:cNvPr>
          <p:cNvSpPr/>
          <p:nvPr/>
        </p:nvSpPr>
        <p:spPr>
          <a:xfrm>
            <a:off x="566394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07" name="Rounded Rectangle 169">
            <a:extLst>
              <a:ext uri="{FF2B5EF4-FFF2-40B4-BE49-F238E27FC236}">
                <a16:creationId xmlns="" xmlns:a16="http://schemas.microsoft.com/office/drawing/2014/main" id="{00FB1D16-EF33-4A36-9D0A-22C571D5289A}"/>
              </a:ext>
            </a:extLst>
          </p:cNvPr>
          <p:cNvSpPr/>
          <p:nvPr/>
        </p:nvSpPr>
        <p:spPr>
          <a:xfrm>
            <a:off x="5663942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ounded Rectangle 235">
            <a:extLst>
              <a:ext uri="{FF2B5EF4-FFF2-40B4-BE49-F238E27FC236}">
                <a16:creationId xmlns="" xmlns:a16="http://schemas.microsoft.com/office/drawing/2014/main" id="{7B47A6E6-DCD4-4D39-AB7B-5D8EB7958F28}"/>
              </a:ext>
            </a:extLst>
          </p:cNvPr>
          <p:cNvSpPr/>
          <p:nvPr/>
        </p:nvSpPr>
        <p:spPr>
          <a:xfrm>
            <a:off x="162626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2" name="Rounded Rectangle 65">
            <a:extLst>
              <a:ext uri="{FF2B5EF4-FFF2-40B4-BE49-F238E27FC236}">
                <a16:creationId xmlns="" xmlns:a16="http://schemas.microsoft.com/office/drawing/2014/main" id="{3E222A3A-0684-4CBF-9A32-391565F5A0C8}"/>
              </a:ext>
            </a:extLst>
          </p:cNvPr>
          <p:cNvSpPr/>
          <p:nvPr/>
        </p:nvSpPr>
        <p:spPr>
          <a:xfrm>
            <a:off x="162683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RICHMOND v St VIRGILS</a:t>
            </a:r>
          </a:p>
        </p:txBody>
      </p:sp>
      <p:graphicFrame>
        <p:nvGraphicFramePr>
          <p:cNvPr id="213" name="Table 212">
            <a:extLst>
              <a:ext uri="{FF2B5EF4-FFF2-40B4-BE49-F238E27FC236}">
                <a16:creationId xmlns="" xmlns:a16="http://schemas.microsoft.com/office/drawing/2014/main" id="{93FCEC2F-8F2B-4283-A1C2-980255522308}"/>
              </a:ext>
            </a:extLst>
          </p:cNvPr>
          <p:cNvGraphicFramePr>
            <a:graphicFrameLocks noGrp="1"/>
          </p:cNvGraphicFramePr>
          <p:nvPr/>
        </p:nvGraphicFramePr>
        <p:xfrm>
          <a:off x="5831841" y="3529543"/>
          <a:ext cx="2807741" cy="2851785"/>
        </p:xfrm>
        <a:graphic>
          <a:graphicData uri="http://schemas.openxmlformats.org/drawingml/2006/table">
            <a:tbl>
              <a:tblPr/>
              <a:tblGrid>
                <a:gridCol w="159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CA5BDFC8-6165-465E-9B94-46C7A02C7AFC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52612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7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F1B49300-B3F4-4645-9CA4-423E5E0740C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FB9E3B4-05A4-4CB0-B61F-2A11EA66E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8948891-9FC2-4D88-9B56-1B3A07BA5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A8A42E18-E208-4FB3-82A6-94A4DF85C00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68450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21711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Life Membership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59654" y="2979769"/>
            <a:ext cx="10747717" cy="132343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3175">
                  <a:solidFill>
                    <a:srgbClr val="0033CC"/>
                  </a:solidFill>
                </a:ln>
                <a:solidFill>
                  <a:srgbClr val="9807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Aaron Davey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6D09A14E-3375-401B-8E73-40D592C97295}"/>
              </a:ext>
            </a:extLst>
          </p:cNvPr>
          <p:cNvGrpSpPr/>
          <p:nvPr/>
        </p:nvGrpSpPr>
        <p:grpSpPr>
          <a:xfrm>
            <a:off x="4990531" y="4573731"/>
            <a:ext cx="1990620" cy="1932579"/>
            <a:chOff x="4990531" y="4573731"/>
            <a:chExt cx="1990620" cy="1932579"/>
          </a:xfrm>
        </p:grpSpPr>
        <p:sp>
          <p:nvSpPr>
            <p:cNvPr id="14" name="Rounded Rectangle 9">
              <a:extLst>
                <a:ext uri="{FF2B5EF4-FFF2-40B4-BE49-F238E27FC236}">
                  <a16:creationId xmlns="" xmlns:a16="http://schemas.microsoft.com/office/drawing/2014/main" id="{5BD27EA3-27D2-4305-92F3-1E199D64C1F1}"/>
                </a:ext>
              </a:extLst>
            </p:cNvPr>
            <p:cNvSpPr/>
            <p:nvPr/>
          </p:nvSpPr>
          <p:spPr>
            <a:xfrm>
              <a:off x="4990531" y="4573731"/>
              <a:ext cx="1990620" cy="1932579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2100000"/>
              </a:lightRig>
            </a:scene3d>
            <a:sp3d prstMaterial="metal">
              <a:bevelT w="88900" h="88900"/>
            </a:sp3d>
          </p:spPr>
          <p:txBody>
            <a:bodyPr lIns="216000" bIns="36000" rtlCol="0" anchor="ctr"/>
            <a:lstStyle/>
            <a:p>
              <a:pPr marL="0" marR="0" lvl="0" indent="0" algn="ctr" defTabSz="540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15" name="Picture 4" descr="Image result for dosa roosters">
              <a:extLst>
                <a:ext uri="{FF2B5EF4-FFF2-40B4-BE49-F238E27FC236}">
                  <a16:creationId xmlns="" xmlns:a16="http://schemas.microsoft.com/office/drawing/2014/main" id="{4CCAB4FC-A7D6-40F1-9F83-3016C2617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78" y="4735039"/>
              <a:ext cx="1558434" cy="15821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ascade Draught">
            <a:extLst>
              <a:ext uri="{FF2B5EF4-FFF2-40B4-BE49-F238E27FC236}">
                <a16:creationId xmlns="" xmlns:a16="http://schemas.microsoft.com/office/drawing/2014/main" id="{6165331E-7C47-46D3-A20C-8C9BE294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196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7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St VIRGILS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0829375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Langford*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771502"/>
              </p:ext>
            </p:extLst>
          </p:nvPr>
        </p:nvGraphicFramePr>
        <p:xfrm>
          <a:off x="227536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Wilson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Peterson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033412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Clark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Hudson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White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8083137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2808973"/>
              </p:ext>
            </p:extLst>
          </p:nvPr>
        </p:nvGraphicFramePr>
        <p:xfrm>
          <a:off x="5807784" y="3529544"/>
          <a:ext cx="2807742" cy="2851785"/>
        </p:xfrm>
        <a:graphic>
          <a:graphicData uri="http://schemas.openxmlformats.org/drawingml/2006/table">
            <a:tbl>
              <a:tblPr/>
              <a:tblGrid>
                <a:gridCol w="1597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1639788" y="3429000"/>
            <a:ext cx="350510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DOSA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9D54D96-4C6E-438E-99D6-8EA61EEA224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E66DCE54-491B-4D8C-AD91-434F871F8C9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CC6B985-02DD-4F6E-BE1E-0B136BF98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95663A52-7545-4519-91ED-8C4B37886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27BB39B4-686C-42AD-9EC3-DF12C88D1D6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4035036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8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5CC2580B-AC1B-4FF9-92E1-09771A626B5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59B69EBC-6B9A-4D21-A533-68F0E45DD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7FEC4F4-77F3-4A5C-AE19-338FE012B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D765C736-14C9-407D-BC6F-1CF14322AAD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960101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8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UNIVERSITY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3098233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G Delaney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Mann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3373322"/>
              </p:ext>
            </p:extLst>
          </p:nvPr>
        </p:nvGraphicFramePr>
        <p:xfrm>
          <a:off x="228739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919892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W 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Garvey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Grant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3385267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093805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56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508809C-60AB-41B1-A53D-76D92190A72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CB308CA0-78E9-498D-971E-CA6E6A72A09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3D6D7D0-50DB-4776-9648-119259A90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6BF85C0F-85B6-427E-9242-2BD50B3A4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42451C2F-06FF-48F0-8D90-64CA97913204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324126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253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9</a:t>
            </a:r>
          </a:p>
        </p:txBody>
      </p:sp>
      <p:grpSp>
        <p:nvGrpSpPr>
          <p:cNvPr id="12" name="Group 42">
            <a:extLst>
              <a:ext uri="{FF2B5EF4-FFF2-40B4-BE49-F238E27FC236}">
                <a16:creationId xmlns="" xmlns:a16="http://schemas.microsoft.com/office/drawing/2014/main" id="{465CB262-746F-4961-9F6A-436043F40DB9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CB3750B-0B2B-47F6-BBB7-BDC85E5D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40EC799-726D-4AF7-BC5A-E85870632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41">
            <a:extLst>
              <a:ext uri="{FF2B5EF4-FFF2-40B4-BE49-F238E27FC236}">
                <a16:creationId xmlns="" xmlns:a16="http://schemas.microsoft.com/office/drawing/2014/main" id="{F425FF16-E467-47BF-ADD0-5FB802AF7CAD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77024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9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OHA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8238846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Franks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Cleary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1222957"/>
              </p:ext>
            </p:extLst>
          </p:nvPr>
        </p:nvGraphicFramePr>
        <p:xfrm>
          <a:off x="227536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990769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Fenton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DOSA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035498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19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6601381"/>
              </p:ext>
            </p:extLst>
          </p:nvPr>
        </p:nvGraphicFramePr>
        <p:xfrm>
          <a:off x="5879976" y="3529544"/>
          <a:ext cx="2736304" cy="2851785"/>
        </p:xfrm>
        <a:graphic>
          <a:graphicData uri="http://schemas.openxmlformats.org/drawingml/2006/table">
            <a:tbl>
              <a:tblPr/>
              <a:tblGrid>
                <a:gridCol w="1556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C1A51D-1D54-4BD2-8827-046314E665BE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051FFC16-65ED-44FD-AD6F-C27F46668A5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E60FA61-5E48-43D1-915D-AD832C7C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E774001-0884-482E-AEC1-DD557DA9D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4E7D5E72-1970-4D06-AB00-3B2D45F1176E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00280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9304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B9A2F1B4-8B37-4D7D-A2E8-C4D05975AD6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AB72397-EA91-43AB-9254-EEE8638EF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75C17C3-4269-49B9-93C6-E6C4BD5B2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347EE530-A851-4C75-84CB-6E7DAF80B93A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22040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10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UNIVERSITY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RICHMOND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468106"/>
              </p:ext>
            </p:extLst>
          </p:nvPr>
        </p:nvGraphicFramePr>
        <p:xfrm>
          <a:off x="2245671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Langford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938658"/>
              </p:ext>
            </p:extLst>
          </p:nvPr>
        </p:nvGraphicFramePr>
        <p:xfrm>
          <a:off x="2258580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Loveless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9334809"/>
              </p:ext>
            </p:extLst>
          </p:nvPr>
        </p:nvGraphicFramePr>
        <p:xfrm>
          <a:off x="2244204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Hall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Chivers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	HUTCHINS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1516646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6601381"/>
              </p:ext>
            </p:extLst>
          </p:nvPr>
        </p:nvGraphicFramePr>
        <p:xfrm>
          <a:off x="5883215" y="3529544"/>
          <a:ext cx="2651609" cy="2851785"/>
        </p:xfrm>
        <a:graphic>
          <a:graphicData uri="http://schemas.openxmlformats.org/drawingml/2006/table">
            <a:tbl>
              <a:tblPr/>
              <a:tblGrid>
                <a:gridCol w="1472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7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BE2FFCC-A459-4213-9CEC-93D710E71B50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A0AA5D16-5300-49EF-93CB-90BED56045C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20D5926-9A9B-48AA-B2DD-F449A62FF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7D34C00F-A3C7-48F7-9F32-116E63914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A41CAF2A-72DC-4576-8797-9128FBB68996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3751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8434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7612DC60-164A-4453-A79C-2E1864B62193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FBF7B7C-945A-47E8-9C85-2D2707A5E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2128DF1A-092F-4A46-BDEC-37242D791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6228E3B5-E402-4B41-B975-185F4E737893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874539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11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HUTCHINS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3526960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Richmond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093135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Crick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3447882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Cleary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831017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1AD9F4C-BD57-491E-A23A-83E48D4F1131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9F929D54-1596-4018-AA06-C8E652B118FA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950FDC4E-E9D7-486E-98B0-A6DF23362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C6452DF-2BAA-4111-99D4-FA238CCEB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F540308F-48F1-4F81-8BC9-E98B06B026A1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429553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E41EC187-97F9-47D3-907C-9FC2EB1EA6F5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D52420DE-21E0-4606-8B40-BE5459752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F0C21AF-B907-4275-9769-F59F314FB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EA3E613D-DC00-4ADE-91C5-D3B775A0840C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424371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171127"/>
            <a:ext cx="115671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prstClr val="black"/>
                  </a:solidFill>
                </a:ln>
                <a:solidFill>
                  <a:srgbClr val="98070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Darby Munro Award - Volunteer of the Year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="" xmlns:a16="http://schemas.microsoft.com/office/drawing/2014/main" id="{7C55C66C-FBC6-4923-A209-65BC8ACD5449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="" xmlns:a16="http://schemas.microsoft.com/office/drawing/2014/main" id="{5BD27EA3-27D2-4305-92F3-1E199D64C1F1}"/>
              </a:ext>
            </a:extLst>
          </p:cNvPr>
          <p:cNvSpPr/>
          <p:nvPr/>
        </p:nvSpPr>
        <p:spPr>
          <a:xfrm>
            <a:off x="4990531" y="4573731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marL="0" marR="0" lvl="0" indent="0" algn="ctr" defTabSz="54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6" name="Picture 2" descr="Old Scholars Football A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11" name="Picture 2" descr="Cascade Draught">
            <a:extLst>
              <a:ext uri="{FF2B5EF4-FFF2-40B4-BE49-F238E27FC236}">
                <a16:creationId xmlns="" xmlns:a16="http://schemas.microsoft.com/office/drawing/2014/main" id="{D8FF989B-C0B4-4B2B-AEE4-16219843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A3F21D-5A2B-48C0-9AF4-B5AF229239AB}"/>
              </a:ext>
            </a:extLst>
          </p:cNvPr>
          <p:cNvSpPr/>
          <p:nvPr/>
        </p:nvSpPr>
        <p:spPr>
          <a:xfrm>
            <a:off x="759653" y="3207001"/>
            <a:ext cx="10747717" cy="1232179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tx1"/>
                </a:solidFill>
              </a:rPr>
              <a:t>Luke Bartulovic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16DEAF-CB18-4B13-81DF-710472D40D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1492" y="4990726"/>
            <a:ext cx="1607512" cy="137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32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12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UNIVERSITY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OHA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0529838"/>
              </p:ext>
            </p:extLst>
          </p:nvPr>
        </p:nvGraphicFramePr>
        <p:xfrm>
          <a:off x="227448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W Burgess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Noye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313527"/>
              </p:ext>
            </p:extLst>
          </p:nvPr>
        </p:nvGraphicFramePr>
        <p:xfrm>
          <a:off x="228739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W 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spc="-100" baseline="0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Phillips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425239"/>
              </p:ext>
            </p:extLst>
          </p:nvPr>
        </p:nvGraphicFramePr>
        <p:xfrm>
          <a:off x="227302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Fisher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529543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St VIRGILS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0401921"/>
              </p:ext>
            </p:extLst>
          </p:nvPr>
        </p:nvGraphicFramePr>
        <p:xfrm>
          <a:off x="5887271" y="3529543"/>
          <a:ext cx="2725947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15AC865-7E22-44A8-A42B-4CCCB1969F4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="" xmlns:a16="http://schemas.microsoft.com/office/drawing/2014/main" id="{53FDC4CD-C9E7-4C2E-9904-FE8531EFB662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E27B43EE-F7AF-4FB0-9329-1FD67FD0B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9C8F5C12-968C-408A-8169-733F35060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E693CE1A-1D01-422B-AF9E-1B2B78BFC83A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994375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5BBCF3A5-8BC5-4D49-8B16-3395C30B6BF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1AF425A-D585-4F3F-ABAC-881E16FF7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D140F1C-8A18-44F7-B4A9-0A664101D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88359F4F-C4A6-4734-A790-AB7BCEFE7AF9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15718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13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HUTCHINS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4490044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000632"/>
              </p:ext>
            </p:extLst>
          </p:nvPr>
        </p:nvGraphicFramePr>
        <p:xfrm>
          <a:off x="224858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Reeve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Fisher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Davie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5793945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Hudson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Cook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UNIVERSITY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562800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03C5DD9-48DA-42D6-958A-5B2A86D8579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="" xmlns:a16="http://schemas.microsoft.com/office/drawing/2014/main" id="{1BBEC622-3CA7-49B9-A9D1-414881F85A54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C36AF53-3EE5-41A6-8417-A289F5069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4136D011-53A4-4ECD-BCD6-3675326AC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A630EA84-B48C-467F-AA8F-754E5B661CA5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8111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A7C61F27-B7A9-4F57-9D8D-555D6143FADB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75A5310-41A1-4456-8A95-8E6417D14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537F8E-14E3-4C4B-AC20-7B41006AB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4EDB0031-1E6E-4F94-B588-1DAF0B7658E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224853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14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0824454"/>
              </p:ext>
            </p:extLst>
          </p:nvPr>
        </p:nvGraphicFramePr>
        <p:xfrm>
          <a:off x="2247707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2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1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Grant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390206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Crick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Griffin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Parker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053318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Cook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Waight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85519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59BDF1E-45B1-4E6C-9FA1-20B64C578BCC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25408ADB-791F-4E90-BC62-2EEA0E2AEF2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7BF1DB26-30E6-467E-BD5A-73E8B2235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089191C7-C96E-4EB1-87DD-D54008351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5" name="Rounded Rectangle 41">
            <a:extLst>
              <a:ext uri="{FF2B5EF4-FFF2-40B4-BE49-F238E27FC236}">
                <a16:creationId xmlns="" xmlns:a16="http://schemas.microsoft.com/office/drawing/2014/main" id="{95EACC5B-5072-40DF-BBEC-02893028F380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18111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2A111234-4A3A-4B8D-B9BF-79D6AB96547D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11B2372-43C3-488E-BC1A-4E6552D33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BC95F04-8A97-43DE-B26F-AB3600CE4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ECB5E4A0-4AE1-47F5-B7B6-D6DE4709B482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044270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15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RICHMOND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St VIRGILS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9322591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Langford*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Grant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8301381"/>
              </p:ext>
            </p:extLst>
          </p:nvPr>
        </p:nvGraphicFramePr>
        <p:xfrm>
          <a:off x="2260616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Fenton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Weston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2247756"/>
              </p:ext>
            </p:extLst>
          </p:nvPr>
        </p:nvGraphicFramePr>
        <p:xfrm>
          <a:off x="224624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Jones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Parker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Joseph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OHA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66614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2644191-7916-4CF8-9E3F-4CD9B394E175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25D0E1A6-57A3-49CB-A5DB-C61AA88AF9A0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9EFE1A4-A041-4F29-9139-B2F10AB0F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B568EFA5-E029-4ABD-81F6-F2722288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BD3E2087-23C6-4B48-8A34-85FFD8E4C549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88642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EE6E2AEF-50E9-4238-928E-4EF10C5965AE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D24C46C-CD50-4AE3-B90B-BF3A4E736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31174F07-FF98-4172-A2C3-79E83D45A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5F05D47E-5E03-446F-B0A5-8716E18B15A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457270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16 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DOSA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HUTCHINS v UNIVERSITY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2241273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Richmond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3181398"/>
              </p:ext>
            </p:extLst>
          </p:nvPr>
        </p:nvGraphicFramePr>
        <p:xfrm>
          <a:off x="2248584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Fenton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687967"/>
              </p:ext>
            </p:extLst>
          </p:nvPr>
        </p:nvGraphicFramePr>
        <p:xfrm>
          <a:off x="2246240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O’Brien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Crick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RICHMOND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66614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7BEC8CB-DEC6-42E7-A68F-246269CF7924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52BB747C-1890-431E-9FD4-99C83904BC67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DCC269BA-E838-43CF-81FB-DA35AE493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ACB7A512-5681-4784-8E9F-725B71BB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52" name="Rounded Rectangle 41">
            <a:extLst>
              <a:ext uri="{FF2B5EF4-FFF2-40B4-BE49-F238E27FC236}">
                <a16:creationId xmlns="" xmlns:a16="http://schemas.microsoft.com/office/drawing/2014/main" id="{E5EE5D10-5960-467B-82F7-A2D462BA98D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</a:t>
            </a: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288642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C6290305-19A0-4F8C-8EE1-0ECFEBA285AE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F055711-7936-444D-8EF6-4317E80B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4145E63-73DC-414C-B42A-E11D8F644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E732971D-7FB1-4A2D-ABFE-7B85D41FD2F5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001302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364" y="2091592"/>
            <a:ext cx="119051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OSFA Trainer of the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654" y="2979769"/>
            <a:ext cx="10747717" cy="1323439"/>
          </a:xfrm>
          <a:prstGeom prst="rect">
            <a:avLst/>
          </a:prstGeom>
          <a:solidFill>
            <a:srgbClr val="037E0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3175">
                  <a:solidFill>
                    <a:srgbClr val="0033CC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 Austen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="" xmlns:a16="http://schemas.microsoft.com/office/drawing/2014/main" id="{2039C549-818C-468E-B56A-E1F83153920A}"/>
              </a:ext>
            </a:extLst>
          </p:cNvPr>
          <p:cNvSpPr/>
          <p:nvPr/>
        </p:nvSpPr>
        <p:spPr>
          <a:xfrm>
            <a:off x="759654" y="388928"/>
            <a:ext cx="10747717" cy="1584176"/>
          </a:xfrm>
          <a:prstGeom prst="roundRect">
            <a:avLst>
              <a:gd name="adj" fmla="val 6783"/>
            </a:avLst>
          </a:prstGeom>
          <a:solidFill>
            <a:srgbClr val="99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2F522075-71AA-4337-A1A7-1760643E87F9}"/>
              </a:ext>
            </a:extLst>
          </p:cNvPr>
          <p:cNvGrpSpPr/>
          <p:nvPr/>
        </p:nvGrpSpPr>
        <p:grpSpPr>
          <a:xfrm>
            <a:off x="5237271" y="4457882"/>
            <a:ext cx="1673309" cy="1932579"/>
            <a:chOff x="5093838" y="4464485"/>
            <a:chExt cx="1673309" cy="1932579"/>
          </a:xfrm>
        </p:grpSpPr>
        <p:sp>
          <p:nvSpPr>
            <p:cNvPr id="12" name="Rounded Rectangle 25">
              <a:extLst>
                <a:ext uri="{FF2B5EF4-FFF2-40B4-BE49-F238E27FC236}">
                  <a16:creationId xmlns="" xmlns:a16="http://schemas.microsoft.com/office/drawing/2014/main" id="{70AABD0E-7B3C-4A4C-8E0A-B63E22F29599}"/>
                </a:ext>
              </a:extLst>
            </p:cNvPr>
            <p:cNvSpPr/>
            <p:nvPr/>
          </p:nvSpPr>
          <p:spPr>
            <a:xfrm>
              <a:off x="5093838" y="4464485"/>
              <a:ext cx="1673309" cy="1932579"/>
            </a:xfrm>
            <a:prstGeom prst="roundRect">
              <a:avLst>
                <a:gd name="adj" fmla="val 6448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152400" dist="254000" dir="8400000" algn="ctr">
                <a:srgbClr val="000000">
                  <a:alpha val="30000"/>
                </a:srgbClr>
              </a:outerShdw>
            </a:effectLst>
          </p:spPr>
          <p:txBody>
            <a:bodyPr lIns="216000" bIns="36000" rtlCol="0" anchor="ctr"/>
            <a:lstStyle/>
            <a:p>
              <a:pPr algn="ctr" defTabSz="5400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13" name="Picture 6" descr="Image result for oha ships">
              <a:extLst>
                <a:ext uri="{FF2B5EF4-FFF2-40B4-BE49-F238E27FC236}">
                  <a16:creationId xmlns="" xmlns:a16="http://schemas.microsoft.com/office/drawing/2014/main" id="{4D788719-6C65-4BF3-98FA-01EDFE1C1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497" y="4555369"/>
              <a:ext cx="1329990" cy="17733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Old Scholars Football A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460048"/>
            <a:ext cx="5810250" cy="1409700"/>
          </a:xfrm>
          <a:prstGeom prst="rect">
            <a:avLst/>
          </a:prstGeom>
          <a:noFill/>
        </p:spPr>
      </p:pic>
      <p:pic>
        <p:nvPicPr>
          <p:cNvPr id="11" name="Picture 2" descr="Cascade Draught">
            <a:extLst>
              <a:ext uri="{FF2B5EF4-FFF2-40B4-BE49-F238E27FC236}">
                <a16:creationId xmlns="" xmlns:a16="http://schemas.microsoft.com/office/drawing/2014/main" id="{B33E3628-D3B2-42CB-8494-45AAE3EE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234" y="5676860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895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17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25040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26276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25040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26276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25040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26276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77239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77239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77239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66219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66507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66507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76904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76904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76904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65884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66172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66172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26276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26276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26842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OHA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24576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St VIRGILS v HUTCHINS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2299996"/>
              </p:ext>
            </p:extLst>
          </p:nvPr>
        </p:nvGraphicFramePr>
        <p:xfrm>
          <a:off x="2259739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Fisher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Reeve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75772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75772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75772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64752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65040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65040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4782572"/>
              </p:ext>
            </p:extLst>
          </p:nvPr>
        </p:nvGraphicFramePr>
        <p:xfrm>
          <a:off x="2272648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 Hadfield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Brezinscak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 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Triffit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226740"/>
              </p:ext>
            </p:extLst>
          </p:nvPr>
        </p:nvGraphicFramePr>
        <p:xfrm>
          <a:off x="2258272" y="5085185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Martinovich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Setchell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26276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26842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DOSA v UNIVERSITY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2839522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637613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CF37BC3-D0A5-42F4-98D9-83D72716CFDE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08333793-7EA4-41F4-9204-23D660BD1B26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EF0E79D9-863A-486B-B259-64E3FE8C6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139DFBA-3B79-47B7-BB4D-4BC6BE811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C6C4313B-7114-44A9-B809-9F233CD5CBEB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12054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000082"/>
            </a:gs>
            <a:gs pos="47000">
              <a:srgbClr val="0047FF"/>
            </a:gs>
            <a:gs pos="68000">
              <a:srgbClr val="000082"/>
            </a:gs>
            <a:gs pos="80000">
              <a:srgbClr val="0047FF"/>
            </a:gs>
            <a:gs pos="92000">
              <a:srgbClr val="00008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3554" y="1427292"/>
            <a:ext cx="5256583" cy="1569660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02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410" y="2176404"/>
            <a:ext cx="5237607" cy="4708981"/>
          </a:xfrm>
          <a:prstGeom prst="rect">
            <a:avLst/>
          </a:prstGeom>
          <a:noFill/>
          <a:effectLst>
            <a:outerShdw blurRad="152400" dist="254000" dir="8400000" algn="tr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</a:rPr>
              <a:t>1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16E11E5B-CF94-4EEC-911F-2D83E36C77AF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B0AEA20-DF70-47D3-9E88-BF0C6B36C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7148080-5554-473D-8F96-1E3085A22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BC09A973-7D18-4317-A251-E42EA6D7E5F6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608318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676576" y="1752842"/>
            <a:ext cx="2949265" cy="322186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ROUND  18  </a:t>
            </a:r>
            <a:r>
              <a:rPr lang="en-AU" b="1" kern="0" dirty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39788" y="217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641024" y="250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639788" y="383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641024" y="415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639788" y="5491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641024" y="5815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4591987" y="217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4591987" y="2503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4591987" y="2827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80967" y="2179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81255" y="2503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81255" y="2827952"/>
            <a:ext cx="2410732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ctr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591652" y="3835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4591652" y="4159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4591652" y="4483870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80632" y="3835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80920" y="4159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80920" y="4483870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641024" y="2827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641024" y="4483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641590" y="5085184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OHA v HUTCHINS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39324" y="3409026"/>
            <a:ext cx="3492328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RICHMOND v DOSA</a:t>
            </a:r>
          </a:p>
        </p:txBody>
      </p:sp>
      <p:graphicFrame>
        <p:nvGraphicFramePr>
          <p:cNvPr id="308" name="Table 3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08258"/>
              </p:ext>
            </p:extLst>
          </p:nvPr>
        </p:nvGraphicFramePr>
        <p:xfrm>
          <a:off x="2262455" y="177254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DOSA v St VIRGILS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Waight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Fogarty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Rounded Rectangle 160"/>
          <p:cNvSpPr/>
          <p:nvPr/>
        </p:nvSpPr>
        <p:spPr>
          <a:xfrm>
            <a:off x="4590520" y="5491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590520" y="5815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90520" y="6139952"/>
            <a:ext cx="540000" cy="324082"/>
          </a:xfrm>
          <a:prstGeom prst="roundRect">
            <a:avLst/>
          </a:prstGeom>
          <a:solidFill>
            <a:srgbClr val="002060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79500" y="5491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79788" y="5815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tIns="36000" bIns="3600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79788" y="6139952"/>
            <a:ext cx="2410436" cy="324082"/>
          </a:xfrm>
          <a:prstGeom prst="roundRect">
            <a:avLst/>
          </a:prstGeom>
          <a:solidFill>
            <a:srgbClr val="0033CC"/>
          </a:solidFill>
          <a:ln w="1270">
            <a:noFill/>
          </a:ln>
          <a:effectLst>
            <a:outerShdw blurRad="152400" dist="254000" dir="8400000" algn="ctr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wrap="square" lIns="216000" tIns="0" bIns="0" rtlCol="0" anchor="t"/>
          <a:lstStyle/>
          <a:p>
            <a:pPr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i="1" kern="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09" name="Table 3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2028038"/>
              </p:ext>
            </p:extLst>
          </p:nvPr>
        </p:nvGraphicFramePr>
        <p:xfrm>
          <a:off x="2263332" y="3428728"/>
          <a:ext cx="2857500" cy="136842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K Phillips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B Joseph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8550130"/>
              </p:ext>
            </p:extLst>
          </p:nvPr>
        </p:nvGraphicFramePr>
        <p:xfrm>
          <a:off x="2266300" y="5064464"/>
          <a:ext cx="2857500" cy="1368425"/>
        </p:xfrm>
        <a:graphic>
          <a:graphicData uri="http://schemas.openxmlformats.org/drawingml/2006/table">
            <a:tbl>
              <a:tblPr/>
              <a:tblGrid>
                <a:gridCol w="158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 gridSpan="2"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Cleary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Callinan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Allanby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" name="Rounded Rectangle 168"/>
          <p:cNvSpPr/>
          <p:nvPr/>
        </p:nvSpPr>
        <p:spPr>
          <a:xfrm>
            <a:off x="5663952" y="2837034"/>
            <a:ext cx="2961888" cy="315000"/>
          </a:xfrm>
          <a:prstGeom prst="roundRect">
            <a:avLst/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schemeClr val="bg1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663953" y="3429000"/>
            <a:ext cx="2949265" cy="3044310"/>
          </a:xfrm>
          <a:prstGeom prst="roundRect">
            <a:avLst>
              <a:gd name="adj" fmla="val 1561"/>
            </a:avLst>
          </a:prstGeom>
          <a:solidFill>
            <a:srgbClr val="0033CC"/>
          </a:solidFill>
          <a:ln>
            <a:noFill/>
          </a:ln>
          <a:effectLst>
            <a:outerShdw blurRad="1651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641024" y="6139942"/>
            <a:ext cx="540000" cy="324010"/>
          </a:xfrm>
          <a:prstGeom prst="roundRect">
            <a:avLst/>
          </a:prstGeom>
          <a:solidFill>
            <a:srgbClr val="FFC000"/>
          </a:solidFill>
          <a:ln w="3175">
            <a:noFill/>
          </a:ln>
          <a:effectLst>
            <a:outerShdw blurRad="152400" dist="254000" dir="8400000" algn="t" rotWithShape="0">
              <a:prstClr val="black">
                <a:alpha val="3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kern="0" dirty="0">
                <a:ln w="3175">
                  <a:solidFill>
                    <a:srgbClr val="000099"/>
                  </a:solidFill>
                </a:ln>
                <a:solidFill>
                  <a:srgbClr val="0033CC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41590" y="1752842"/>
            <a:ext cx="3490062" cy="30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">
            <a:solidFill>
              <a:schemeClr val="tx1"/>
            </a:solidFill>
          </a:ln>
          <a:effectLst/>
        </p:spPr>
        <p:txBody>
          <a:bodyPr lIns="108000" tIns="36000" rIns="324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UNIVERSITY v St VIRGILS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0828696"/>
              </p:ext>
            </p:extLst>
          </p:nvPr>
        </p:nvGraphicFramePr>
        <p:xfrm>
          <a:off x="5758780" y="3529544"/>
          <a:ext cx="2857500" cy="2851785"/>
        </p:xfrm>
        <a:graphic>
          <a:graphicData uri="http://schemas.openxmlformats.org/drawingml/2006/table">
            <a:tbl>
              <a:tblPr/>
              <a:tblGrid>
                <a:gridCol w="158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002758"/>
              </p:ext>
            </p:extLst>
          </p:nvPr>
        </p:nvGraphicFramePr>
        <p:xfrm>
          <a:off x="5807968" y="3529543"/>
          <a:ext cx="2808313" cy="3168650"/>
        </p:xfrm>
        <a:graphic>
          <a:graphicData uri="http://schemas.openxmlformats.org/drawingml/2006/table">
            <a:tbl>
              <a:tblPr/>
              <a:tblGrid>
                <a:gridCol w="1559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7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I Callinan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OHA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DOSA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 Howard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 Hardy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rgbClr val="F2F2F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4FE832D-FC71-4E0B-BFAD-55F93E7C3738}"/>
              </a:ext>
            </a:extLst>
          </p:cNvPr>
          <p:cNvSpPr txBox="1"/>
          <p:nvPr/>
        </p:nvSpPr>
        <p:spPr>
          <a:xfrm>
            <a:off x="2603448" y="188640"/>
            <a:ext cx="2556448" cy="2433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42">
            <a:extLst>
              <a:ext uri="{FF2B5EF4-FFF2-40B4-BE49-F238E27FC236}">
                <a16:creationId xmlns="" xmlns:a16="http://schemas.microsoft.com/office/drawing/2014/main" id="{118924E2-B989-4FA6-8FC6-6937B40E64D2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681DFD0-6648-47E8-B6BA-B7B1B04B8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25C63FEC-38CE-4518-BF6B-9007311C4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46" name="Rounded Rectangle 41">
            <a:extLst>
              <a:ext uri="{FF2B5EF4-FFF2-40B4-BE49-F238E27FC236}">
                <a16:creationId xmlns="" xmlns:a16="http://schemas.microsoft.com/office/drawing/2014/main" id="{C7705399-EEFA-4D72-921A-DDE8864D24C8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 Count </a:t>
            </a:r>
          </a:p>
        </p:txBody>
      </p:sp>
    </p:spTree>
    <p:extLst>
      <p:ext uri="{BB962C8B-B14F-4D97-AF65-F5344CB8AC3E}">
        <p14:creationId xmlns="" xmlns:p14="http://schemas.microsoft.com/office/powerpoint/2010/main" val="374508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161" grpId="0" animBg="1"/>
      <p:bldP spid="162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l="19000" t="2000" r="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441972"/>
              </p:ext>
            </p:extLst>
          </p:nvPr>
        </p:nvGraphicFramePr>
        <p:xfrm>
          <a:off x="1490426" y="1413764"/>
          <a:ext cx="2873330" cy="5111580"/>
        </p:xfrm>
        <a:graphic>
          <a:graphicData uri="http://schemas.openxmlformats.org/drawingml/2006/table">
            <a:tbl>
              <a:tblPr/>
              <a:tblGrid>
                <a:gridCol w="604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pPr algn="ctr" fontAlgn="ctr"/>
                      <a:endParaRPr lang="en-AU" sz="16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A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4671" marR="4671" marT="4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1051968" y="1500173"/>
            <a:ext cx="3498088" cy="5009783"/>
          </a:xfrm>
          <a:prstGeom prst="roundRect">
            <a:avLst>
              <a:gd name="adj" fmla="val 2830"/>
            </a:avLst>
          </a:prstGeom>
          <a:solidFill>
            <a:srgbClr val="76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Ins="360000" bIns="36000" rtlCol="0" anchor="ctr"/>
          <a:lstStyle/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468000"/>
            <a:endParaRPr lang="en-A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7027" y="4152416"/>
            <a:ext cx="4893355" cy="648120"/>
          </a:xfrm>
          <a:prstGeom prst="roundRect">
            <a:avLst/>
          </a:prstGeom>
          <a:solidFill>
            <a:srgbClr val="0066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600" b="1" i="1" kern="0" dirty="0">
                <a:solidFill>
                  <a:srgbClr val="002060"/>
                </a:solidFill>
                <a:latin typeface="Arial"/>
                <a:cs typeface="Arial" pitchFamily="34" charset="0"/>
              </a:rPr>
              <a:t>     </a:t>
            </a:r>
            <a:r>
              <a:rPr lang="en-AU" sz="3600" b="1" i="1" kern="0" dirty="0">
                <a:solidFill>
                  <a:srgbClr val="FF0000"/>
                </a:solidFill>
                <a:latin typeface="Arial"/>
                <a:cs typeface="Arial" pitchFamily="34" charset="0"/>
              </a:rPr>
              <a:t>Ian Callinan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7027" y="4916523"/>
            <a:ext cx="4893355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kern="0" dirty="0">
                <a:ln w="3175">
                  <a:noFill/>
                </a:ln>
                <a:solidFill>
                  <a:srgbClr val="FF0000"/>
                </a:solidFill>
                <a:latin typeface="Arial"/>
                <a:cs typeface="Arial" pitchFamily="34" charset="0"/>
              </a:rPr>
              <a:t>OHA Football Club</a:t>
            </a:r>
          </a:p>
        </p:txBody>
      </p: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5E345FEB-5E02-4F22-AFCB-69B359885A28}"/>
              </a:ext>
            </a:extLst>
          </p:cNvPr>
          <p:cNvGrpSpPr/>
          <p:nvPr/>
        </p:nvGrpSpPr>
        <p:grpSpPr>
          <a:xfrm>
            <a:off x="8991221" y="1"/>
            <a:ext cx="2232373" cy="4077071"/>
            <a:chOff x="6660232" y="0"/>
            <a:chExt cx="2232373" cy="40770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1F2B4C0-0FC3-4841-8DF5-8C594BF6A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32A1618-4B88-4CAD-A426-955AC94F0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7" name="Rounded Rectangle 41">
            <a:extLst>
              <a:ext uri="{FF2B5EF4-FFF2-40B4-BE49-F238E27FC236}">
                <a16:creationId xmlns="" xmlns:a16="http://schemas.microsoft.com/office/drawing/2014/main" id="{7D64F099-6C56-471C-AD13-8FCAC7AB1980}"/>
              </a:ext>
            </a:extLst>
          </p:cNvPr>
          <p:cNvSpPr/>
          <p:nvPr/>
        </p:nvSpPr>
        <p:spPr>
          <a:xfrm>
            <a:off x="717176" y="260648"/>
            <a:ext cx="10739718" cy="1004100"/>
          </a:xfrm>
          <a:prstGeom prst="roundRect">
            <a:avLst>
              <a:gd name="adj" fmla="val 6618"/>
            </a:avLst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bIns="36000" rtlCol="0" anchor="ctr"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kern="0" dirty="0">
                <a:ln w="3175"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 Scholars Football Association – Peter Fitzgerald Medallist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4FBB75A9-1D97-484F-A9B6-E41947458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9620105"/>
              </p:ext>
            </p:extLst>
          </p:nvPr>
        </p:nvGraphicFramePr>
        <p:xfrm>
          <a:off x="1408270" y="1743304"/>
          <a:ext cx="2920140" cy="4525960"/>
        </p:xfrm>
        <a:graphic>
          <a:graphicData uri="http://schemas.openxmlformats.org/drawingml/2006/table">
            <a:tbl>
              <a:tblPr/>
              <a:tblGrid>
                <a:gridCol w="1577817">
                  <a:extLst>
                    <a:ext uri="{9D8B030D-6E8A-4147-A177-3AD203B41FA5}">
                      <a16:colId xmlns="" xmlns:a16="http://schemas.microsoft.com/office/drawing/2014/main" val="3443430167"/>
                    </a:ext>
                  </a:extLst>
                </a:gridCol>
                <a:gridCol w="731290">
                  <a:extLst>
                    <a:ext uri="{9D8B030D-6E8A-4147-A177-3AD203B41FA5}">
                      <a16:colId xmlns="" xmlns:a16="http://schemas.microsoft.com/office/drawing/2014/main" val="1446591248"/>
                    </a:ext>
                  </a:extLst>
                </a:gridCol>
                <a:gridCol w="611033">
                  <a:extLst>
                    <a:ext uri="{9D8B030D-6E8A-4147-A177-3AD203B41FA5}">
                      <a16:colId xmlns="" xmlns:a16="http://schemas.microsoft.com/office/drawing/2014/main" val="1374581898"/>
                    </a:ext>
                  </a:extLst>
                </a:gridCol>
              </a:tblGrid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 Callinan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OHA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5393368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 Adams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3512996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 </a:t>
                      </a:r>
                      <a:r>
                        <a:rPr lang="en-AU" sz="17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Standen</a:t>
                      </a:r>
                      <a:endParaRPr lang="en-AU" sz="17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OHA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3180979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 Alcorso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2582085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 Howard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2967866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 </a:t>
                      </a:r>
                      <a:r>
                        <a:rPr lang="en-AU" sz="17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Hevey</a:t>
                      </a:r>
                      <a:endParaRPr lang="en-AU" sz="17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OHA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3172655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Briggs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DOSA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8569396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 Hardy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180687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 Gilmour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992545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 Wright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183939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 Langford*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OHA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210500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 Fisher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DOSA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5806211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 Cleary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Hut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1552845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 Daft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263101"/>
                  </a:ext>
                </a:extLst>
              </a:tr>
              <a:tr h="30189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 Phillips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Rich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9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075" marR="9075" marT="9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7532579"/>
                  </a:ext>
                </a:extLst>
              </a:tr>
            </a:tbl>
          </a:graphicData>
        </a:graphic>
      </p:graphicFrame>
      <p:pic>
        <p:nvPicPr>
          <p:cNvPr id="24" name="Picture 2" descr="Cascade Drau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6019" y="5690805"/>
            <a:ext cx="3190875" cy="819151"/>
          </a:xfrm>
          <a:prstGeom prst="rect">
            <a:avLst/>
          </a:prstGeom>
          <a:noFill/>
        </p:spPr>
      </p:pic>
      <p:pic>
        <p:nvPicPr>
          <p:cNvPr id="20" name="Picture 6" descr="Image result for oha shi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5" y="4203969"/>
            <a:ext cx="415078" cy="553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3966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24035" y="49701"/>
            <a:ext cx="5472607" cy="6429420"/>
          </a:xfrm>
          <a:prstGeom prst="ellipse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459" y="565324"/>
            <a:ext cx="2023634" cy="357190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Team of the Year</a:t>
            </a:r>
          </a:p>
        </p:txBody>
      </p:sp>
      <p:sp>
        <p:nvSpPr>
          <p:cNvPr id="3" name="Down Arrow 2"/>
          <p:cNvSpPr/>
          <p:nvPr/>
        </p:nvSpPr>
        <p:spPr>
          <a:xfrm>
            <a:off x="1884521" y="5508682"/>
            <a:ext cx="467064" cy="900173"/>
          </a:xfrm>
          <a:prstGeom prst="downArrow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63753" y="3064541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C Alcorso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67117" y="585159"/>
            <a:ext cx="1389216" cy="357190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Followers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67533" y="2748249"/>
            <a:ext cx="1380692" cy="357190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Interchange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067534" y="1164073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N Cleary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075642" y="1596121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 Langford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67533" y="2028169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defTabSz="540000"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lang="en-A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 Adams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67117" y="3324313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J Fogarty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67534" y="3756361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defTabSz="540000"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en-A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Fisher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075642" y="4188158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C Garvey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060756" y="5988609"/>
            <a:ext cx="1380692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B Langford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058034" y="5412545"/>
            <a:ext cx="1380692" cy="357190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Coach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82097" y="340031"/>
            <a:ext cx="1009488" cy="6336704"/>
          </a:xfrm>
          <a:prstGeom prst="rect">
            <a:avLst/>
          </a:prstGeom>
          <a:solidFill>
            <a:schemeClr val="bg1"/>
          </a:solidFill>
          <a:ln w="3175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8000" tIns="0" bIns="36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afltas\Pictures\Richmond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82" y="3695210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sa roost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809" y="620688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ha shi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84" y="2668297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utchins logo osf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29" y="1543145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-static3.spulsecdn.net/pics/00/35/82/14/35821440_1_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79" r="11779"/>
          <a:stretch/>
        </p:blipFill>
        <p:spPr bwMode="auto">
          <a:xfrm>
            <a:off x="10144930" y="4713769"/>
            <a:ext cx="742261" cy="894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1883355" y="3061691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D Grant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946981" y="3061691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K Phillips</a:t>
            </a:r>
          </a:p>
        </p:txBody>
      </p:sp>
      <p:pic>
        <p:nvPicPr>
          <p:cNvPr id="1042" name="Picture 18" descr="Image result for st virgils logo osf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582"/>
          <a:stretch/>
        </p:blipFill>
        <p:spPr bwMode="auto">
          <a:xfrm>
            <a:off x="446138" y="1069866"/>
            <a:ext cx="1360656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3887288" y="4216669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defTabSz="540000"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lang="en-A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 Briggs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66768" y="4213819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I Callinan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778928" y="4213819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defTabSz="540000"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</a:t>
            </a:r>
            <a:r>
              <a:rPr lang="en-A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 Wilson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87288" y="1840405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C Howard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087088" y="1837555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W Ford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728128" y="1837555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L Franks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903271" y="5939074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A Gilmour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35160" y="5305650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J Hall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087889" y="5305650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T </a:t>
            </a:r>
            <a:r>
              <a:rPr kumimoji="0" lang="en-A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Standen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704907" y="936030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N </a:t>
            </a:r>
            <a:r>
              <a:rPr kumimoji="0" lang="en-A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Skeggs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67117" y="4615707"/>
            <a:ext cx="1384348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S Peacock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887288" y="241845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B Joseph</a:t>
            </a:r>
          </a:p>
        </p:txBody>
      </p:sp>
      <p:pic>
        <p:nvPicPr>
          <p:cNvPr id="95" name="Picture 2" descr="C:\Users\afltas\Pictures\Richmond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32" y="3101805"/>
            <a:ext cx="215478" cy="24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Image result for hutchins logo osf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75"/>
          <a:stretch/>
        </p:blipFill>
        <p:spPr bwMode="auto">
          <a:xfrm>
            <a:off x="7144753" y="1897468"/>
            <a:ext cx="181467" cy="223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5356924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57" y="2082003"/>
            <a:ext cx="215478" cy="24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Image result for dosa ro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95" y="4281415"/>
            <a:ext cx="216024" cy="219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01" y="5979188"/>
            <a:ext cx="215478" cy="24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58" y="4261288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C:\Users\afltas\Pictures\Richmond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20" y="295558"/>
            <a:ext cx="215478" cy="24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18F72051-58E2-4FBA-8EAF-21039FF7185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b="32288"/>
          <a:stretch/>
        </p:blipFill>
        <p:spPr>
          <a:xfrm>
            <a:off x="9128077" y="3415175"/>
            <a:ext cx="216302" cy="1845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273918EF-FD1E-4ABC-861E-CCA5DA48ED0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38578" y="5816432"/>
            <a:ext cx="661735" cy="564896"/>
          </a:xfrm>
          <a:prstGeom prst="rect">
            <a:avLst/>
          </a:prstGeom>
        </p:spPr>
      </p:pic>
      <p:pic>
        <p:nvPicPr>
          <p:cNvPr id="69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72" y="6024138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72" y="1624863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4" descr="Image result for hutchins logo osf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75"/>
          <a:stretch/>
        </p:blipFill>
        <p:spPr bwMode="auto">
          <a:xfrm>
            <a:off x="9151382" y="1222179"/>
            <a:ext cx="181467" cy="223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4" descr="Image result for hutchins logo osf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75"/>
          <a:stretch/>
        </p:blipFill>
        <p:spPr bwMode="auto">
          <a:xfrm>
            <a:off x="5270720" y="3126416"/>
            <a:ext cx="181467" cy="223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5" y="973459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Image result for dosa ro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82" y="4687495"/>
            <a:ext cx="216024" cy="219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5098000" y="911068"/>
            <a:ext cx="1704657" cy="3571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H Richmond</a:t>
            </a:r>
          </a:p>
        </p:txBody>
      </p:sp>
      <p:pic>
        <p:nvPicPr>
          <p:cNvPr id="104" name="Picture 2" descr="C:\Users\afltas\Pictures\Richmond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9" y="965703"/>
            <a:ext cx="215478" cy="247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52" y="1869016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AF60997B-4E0D-4F0F-ACE4-040387746F0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b="32288"/>
          <a:stretch/>
        </p:blipFill>
        <p:spPr>
          <a:xfrm>
            <a:off x="5235885" y="1922085"/>
            <a:ext cx="216302" cy="184544"/>
          </a:xfrm>
          <a:prstGeom prst="rect">
            <a:avLst/>
          </a:prstGeom>
        </p:spPr>
      </p:pic>
      <p:pic>
        <p:nvPicPr>
          <p:cNvPr id="109" name="Picture 4" descr="Image result for dosa ro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94" y="3816743"/>
            <a:ext cx="216024" cy="219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AF60997B-4E0D-4F0F-ACE4-040387746F0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b="32288"/>
          <a:stretch/>
        </p:blipFill>
        <p:spPr>
          <a:xfrm>
            <a:off x="4005675" y="5382802"/>
            <a:ext cx="216302" cy="184544"/>
          </a:xfrm>
          <a:prstGeom prst="rect">
            <a:avLst/>
          </a:prstGeom>
        </p:spPr>
      </p:pic>
      <p:pic>
        <p:nvPicPr>
          <p:cNvPr id="111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62" y="4250667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Image result for dosa ro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89" y="4287507"/>
            <a:ext cx="216024" cy="219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Image result for oha shi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92" y="3110431"/>
            <a:ext cx="189660" cy="252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22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10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9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oha sh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66004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prstClr val="white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97147" y="474843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4" descr="Image result for dosa roost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0" y="644577"/>
            <a:ext cx="1558434" cy="158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D8ED09-552B-4CB9-813D-6DDD92B5B14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0634" y="5688310"/>
            <a:ext cx="661735" cy="5648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F6D814E-5270-40AF-91BC-4E7A2BBB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8382390"/>
              </p:ext>
            </p:extLst>
          </p:nvPr>
        </p:nvGraphicFramePr>
        <p:xfrm>
          <a:off x="5145986" y="1196837"/>
          <a:ext cx="2040512" cy="5040344"/>
        </p:xfrm>
        <a:graphic>
          <a:graphicData uri="http://schemas.openxmlformats.org/drawingml/2006/table">
            <a:tbl>
              <a:tblPr/>
              <a:tblGrid>
                <a:gridCol w="1596042">
                  <a:extLst>
                    <a:ext uri="{9D8B030D-6E8A-4147-A177-3AD203B41FA5}">
                      <a16:colId xmlns="" xmlns:a16="http://schemas.microsoft.com/office/drawing/2014/main" val="1652663341"/>
                    </a:ext>
                  </a:extLst>
                </a:gridCol>
                <a:gridCol w="444470">
                  <a:extLst>
                    <a:ext uri="{9D8B030D-6E8A-4147-A177-3AD203B41FA5}">
                      <a16:colId xmlns="" xmlns:a16="http://schemas.microsoft.com/office/drawing/2014/main" val="35745888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Briggs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146937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 Fisher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63536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Jones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010658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O’Brien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42648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Peacock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90445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Crick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71463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 Reeve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4231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Davey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10351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Parker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2353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Wilson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259078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Curtain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093236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Garland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9718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 Delaney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59257"/>
                  </a:ext>
                </a:extLst>
              </a:tr>
            </a:tbl>
          </a:graphicData>
        </a:graphic>
      </p:graphicFrame>
      <p:pic>
        <p:nvPicPr>
          <p:cNvPr id="21" name="Picture 2" descr="Cascade Drau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5737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81198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811981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prstClr val="white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97147" y="966171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8" name="Picture 14" descr="Image result for hutchins logo os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29" y="1075608"/>
            <a:ext cx="1183317" cy="1702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10D80D3-3BC0-4218-90AB-D8F66D267B7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0634" y="5688310"/>
            <a:ext cx="661735" cy="564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11CB8AED-81ED-46FA-A956-7A6A89BC7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8107744"/>
              </p:ext>
            </p:extLst>
          </p:nvPr>
        </p:nvGraphicFramePr>
        <p:xfrm>
          <a:off x="5073922" y="1361250"/>
          <a:ext cx="2193152" cy="5040344"/>
        </p:xfrm>
        <a:graphic>
          <a:graphicData uri="http://schemas.openxmlformats.org/drawingml/2006/table">
            <a:tbl>
              <a:tblPr/>
              <a:tblGrid>
                <a:gridCol w="1715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Alcorso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 Wright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 Cleary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Hudson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Clark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Franks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 Burgess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Noye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Williamson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Triffit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White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19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2" name="Picture 2" descr="Cascade Draught">
            <a:extLst>
              <a:ext uri="{FF2B5EF4-FFF2-40B4-BE49-F238E27FC236}">
                <a16:creationId xmlns="" xmlns:a16="http://schemas.microsoft.com/office/drawing/2014/main" id="{90FD5869-D95F-40A5-B082-4EB64528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084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660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prstClr val="white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97147" y="1880587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8" name="Picture 6" descr="Image result for oha shi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88" y="1952547"/>
            <a:ext cx="1329990" cy="177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t virgils osf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0A25E7-8D97-45C1-A6F9-75B2FB72041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0634" y="5688310"/>
            <a:ext cx="661735" cy="56489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B997365E-B4DD-41D4-9278-DEF21723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9014649"/>
              </p:ext>
            </p:extLst>
          </p:nvPr>
        </p:nvGraphicFramePr>
        <p:xfrm>
          <a:off x="5215611" y="1196837"/>
          <a:ext cx="1842449" cy="5040344"/>
        </p:xfrm>
        <a:graphic>
          <a:graphicData uri="http://schemas.openxmlformats.org/drawingml/2006/table">
            <a:tbl>
              <a:tblPr/>
              <a:tblGrid>
                <a:gridCol w="1446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Callinan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Standen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Hevey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Langford*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 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Grant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 Garvey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Setchell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Paul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 </a:t>
                      </a:r>
                      <a:r>
                        <a:rPr lang="en-AU" sz="16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Martinovich</a:t>
                      </a:r>
                      <a:endParaRPr lang="en-AU" sz="16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Skeggs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 Bradford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Allanby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" name="Picture 2" descr="Cascade Draught">
            <a:extLst>
              <a:ext uri="{FF2B5EF4-FFF2-40B4-BE49-F238E27FC236}">
                <a16:creationId xmlns="" xmlns:a16="http://schemas.microsoft.com/office/drawing/2014/main" id="{2839C56B-2FCB-4EED-9860-3E5F0846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0144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206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prstClr val="white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7" name="Picture 2" descr="Image result for st virgils osf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0" y="4583749"/>
            <a:ext cx="661734" cy="81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97147" y="2904187"/>
            <a:ext cx="1990620" cy="1932579"/>
          </a:xfrm>
          <a:prstGeom prst="roundRect">
            <a:avLst>
              <a:gd name="adj" fmla="val 5742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2" descr="C:\Users\afltas\Pictures\Richmond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8" y="3035881"/>
            <a:ext cx="1441910" cy="1658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54DF2F7-79ED-4BCA-AE94-3B7FC61195F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D67B44E5-E122-4724-A531-023542E58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503643"/>
              </p:ext>
            </p:extLst>
          </p:nvPr>
        </p:nvGraphicFramePr>
        <p:xfrm>
          <a:off x="5138797" y="1345206"/>
          <a:ext cx="1949271" cy="5040344"/>
        </p:xfrm>
        <a:graphic>
          <a:graphicData uri="http://schemas.openxmlformats.org/drawingml/2006/table">
            <a:tbl>
              <a:tblPr/>
              <a:tblGrid>
                <a:gridCol w="1524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Adams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4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Gilmour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Daft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 Phillips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 Cornish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Cook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Polanowski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Joseph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 Richmond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 </a:t>
                      </a:r>
                      <a:r>
                        <a:rPr lang="en-A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Anderton</a:t>
                      </a:r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58">
                <a:tc>
                  <a:txBody>
                    <a:bodyPr/>
                    <a:lstStyle/>
                    <a:p>
                      <a:pPr algn="l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2" name="Picture 2" descr="Cascade Draugh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0213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08073" y="880251"/>
            <a:ext cx="2961888" cy="5673516"/>
          </a:xfrm>
          <a:prstGeom prst="roundRect">
            <a:avLst>
              <a:gd name="adj" fmla="val 3623"/>
            </a:avLst>
          </a:prstGeom>
          <a:solidFill>
            <a:srgbClr val="000099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03396" y="215531"/>
            <a:ext cx="1129218" cy="6322317"/>
          </a:xfrm>
          <a:prstGeom prst="roundRect">
            <a:avLst>
              <a:gd name="adj" fmla="val 11114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1" name="Picture 2" descr="C:\Users\afltas\Pictures\Richmon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2" y="3464125"/>
            <a:ext cx="725385" cy="83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sa roo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53505"/>
            <a:ext cx="664891" cy="67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oha sh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37" y="2475736"/>
            <a:ext cx="675715" cy="90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hutchins logo os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63" y="1351546"/>
            <a:ext cx="661988" cy="952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56116" y="1"/>
            <a:ext cx="2232373" cy="4077071"/>
            <a:chOff x="6660232" y="0"/>
            <a:chExt cx="2232373" cy="4077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050" t="13523" r="18279" b="16778"/>
            <a:stretch/>
          </p:blipFill>
          <p:spPr>
            <a:xfrm>
              <a:off x="6660232" y="1743304"/>
              <a:ext cx="2232373" cy="2333767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23836" b="100000" l="50198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605" t="29567" r="1515" b="34097"/>
            <a:stretch/>
          </p:blipFill>
          <p:spPr>
            <a:xfrm>
              <a:off x="6917006" y="0"/>
              <a:ext cx="1779771" cy="2033463"/>
            </a:xfrm>
            <a:prstGeom prst="rect">
              <a:avLst/>
            </a:prstGeom>
            <a:effectLst>
              <a:outerShdw blurRad="152400" dist="254000" dir="8400000" algn="ctr" rotWithShape="0">
                <a:srgbClr val="000000">
                  <a:alpha val="30000"/>
                </a:srgbClr>
              </a:outerShdw>
            </a:effectLst>
          </p:spPr>
        </p:pic>
      </p:grpSp>
      <p:sp>
        <p:nvSpPr>
          <p:cNvPr id="16" name="Rounded Rectangle 15"/>
          <p:cNvSpPr/>
          <p:nvPr/>
        </p:nvSpPr>
        <p:spPr>
          <a:xfrm>
            <a:off x="4608073" y="357969"/>
            <a:ext cx="2961888" cy="315000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65100" dist="254000" dir="84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kern="0" dirty="0">
                <a:solidFill>
                  <a:prstClr val="white"/>
                </a:solidFill>
                <a:latin typeface="Arial"/>
                <a:cs typeface="Arial" pitchFamily="34" charset="0"/>
              </a:rPr>
              <a:t>LEADERBOARD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9C0E8C-B6A8-4C2A-A995-E27ED1D2C88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3260" y="5688310"/>
            <a:ext cx="661735" cy="564896"/>
          </a:xfrm>
          <a:prstGeom prst="rect">
            <a:avLst/>
          </a:prstGeom>
        </p:spPr>
      </p:pic>
      <p:sp>
        <p:nvSpPr>
          <p:cNvPr id="19" name="Rounded Rectangle 25">
            <a:extLst>
              <a:ext uri="{FF2B5EF4-FFF2-40B4-BE49-F238E27FC236}">
                <a16:creationId xmlns="" xmlns:a16="http://schemas.microsoft.com/office/drawing/2014/main" id="{C48B65E4-1E25-45A1-8379-8314867F1D20}"/>
              </a:ext>
            </a:extLst>
          </p:cNvPr>
          <p:cNvSpPr/>
          <p:nvPr/>
        </p:nvSpPr>
        <p:spPr>
          <a:xfrm>
            <a:off x="2397147" y="3873195"/>
            <a:ext cx="1990620" cy="1932579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52400" dist="254000" dir="84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2100000"/>
            </a:lightRig>
          </a:scene3d>
          <a:sp3d prstMaterial="metal">
            <a:bevelT w="88900" h="88900"/>
          </a:sp3d>
        </p:spPr>
        <p:txBody>
          <a:bodyPr lIns="216000" bIns="36000" rtlCol="0" anchor="ctr"/>
          <a:lstStyle/>
          <a:p>
            <a:pPr algn="ctr" defTabSz="5400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kern="0" dirty="0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0" name="Picture 2" descr="Image result for st virgils osfa">
            <a:extLst>
              <a:ext uri="{FF2B5EF4-FFF2-40B4-BE49-F238E27FC236}">
                <a16:creationId xmlns="" xmlns:a16="http://schemas.microsoft.com/office/drawing/2014/main" id="{5BE77C22-6305-4CEB-9049-02F88810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96" y="3983706"/>
            <a:ext cx="1411981" cy="1748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D6EF842-2F78-4ECE-A937-E2F9F5E3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5224179"/>
              </p:ext>
            </p:extLst>
          </p:nvPr>
        </p:nvGraphicFramePr>
        <p:xfrm>
          <a:off x="5183141" y="2033464"/>
          <a:ext cx="1811752" cy="3333921"/>
        </p:xfrm>
        <a:graphic>
          <a:graphicData uri="http://schemas.openxmlformats.org/drawingml/2006/table">
            <a:tbl>
              <a:tblPr/>
              <a:tblGrid>
                <a:gridCol w="1417113">
                  <a:extLst>
                    <a:ext uri="{9D8B030D-6E8A-4147-A177-3AD203B41FA5}">
                      <a16:colId xmlns="" xmlns:a16="http://schemas.microsoft.com/office/drawing/2014/main" val="2169850695"/>
                    </a:ext>
                  </a:extLst>
                </a:gridCol>
                <a:gridCol w="394639">
                  <a:extLst>
                    <a:ext uri="{9D8B030D-6E8A-4147-A177-3AD203B41FA5}">
                      <a16:colId xmlns="" xmlns:a16="http://schemas.microsoft.com/office/drawing/2014/main" val="4287612718"/>
                    </a:ext>
                  </a:extLst>
                </a:gridCol>
              </a:tblGrid>
              <a:tr h="66356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Hadfield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990464"/>
                  </a:ext>
                </a:extLst>
              </a:tr>
              <a:tr h="66356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 Mason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5668782"/>
                  </a:ext>
                </a:extLst>
              </a:tr>
              <a:tr h="66892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 Mann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0128095"/>
                  </a:ext>
                </a:extLst>
              </a:tr>
              <a:tr h="66892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en-AU" sz="16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Brezinscak</a:t>
                      </a:r>
                      <a:endParaRPr lang="en-AU" sz="16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2164022"/>
                  </a:ext>
                </a:extLst>
              </a:tr>
              <a:tr h="66892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 Weston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b="1" i="1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2" descr="Cascade Draught">
            <a:extLst>
              <a:ext uri="{FF2B5EF4-FFF2-40B4-BE49-F238E27FC236}">
                <a16:creationId xmlns="" xmlns:a16="http://schemas.microsoft.com/office/drawing/2014/main" id="{BACD3D24-BFB9-4543-9BB3-B1752415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890" y="5278734"/>
            <a:ext cx="31908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7711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12955</TotalTime>
  <Words>5020</Words>
  <Application>Microsoft Office PowerPoint</Application>
  <PresentationFormat>Custom</PresentationFormat>
  <Paragraphs>3868</Paragraphs>
  <Slides>101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Office Theme</vt:lpstr>
      <vt:lpstr>1_Office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</vt:vector>
  </TitlesOfParts>
  <Company>Australian Football League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AFL User</dc:creator>
  <cp:lastModifiedBy>Mary</cp:lastModifiedBy>
  <cp:revision>636</cp:revision>
  <dcterms:created xsi:type="dcterms:W3CDTF">2016-07-29T00:04:55Z</dcterms:created>
  <dcterms:modified xsi:type="dcterms:W3CDTF">2019-09-09T22:12:43Z</dcterms:modified>
</cp:coreProperties>
</file>