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7" r:id="rId5"/>
    <p:sldId id="259" r:id="rId6"/>
    <p:sldId id="260" r:id="rId7"/>
    <p:sldId id="261" r:id="rId8"/>
    <p:sldId id="263" r:id="rId9"/>
    <p:sldId id="264" r:id="rId10"/>
    <p:sldId id="269" r:id="rId11"/>
    <p:sldId id="265" r:id="rId12"/>
    <p:sldId id="271" r:id="rId13"/>
    <p:sldId id="272" r:id="rId14"/>
    <p:sldId id="266" r:id="rId15"/>
    <p:sldId id="270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069B-35F2-4049-9733-BE2539069787}" type="datetimeFigureOut">
              <a:rPr lang="en-NZ" smtClean="0"/>
              <a:pPr/>
              <a:t>1/12/2014</a:t>
            </a:fld>
            <a:endParaRPr lang="en-NZ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446-01BA-4019-B455-847F0CDAF27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069B-35F2-4049-9733-BE2539069787}" type="datetimeFigureOut">
              <a:rPr lang="en-NZ" smtClean="0"/>
              <a:pPr/>
              <a:t>1/12/2014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446-01BA-4019-B455-847F0CDAF27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069B-35F2-4049-9733-BE2539069787}" type="datetimeFigureOut">
              <a:rPr lang="en-NZ" smtClean="0"/>
              <a:pPr/>
              <a:t>1/12/2014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446-01BA-4019-B455-847F0CDAF27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069B-35F2-4049-9733-BE2539069787}" type="datetimeFigureOut">
              <a:rPr lang="en-NZ" smtClean="0"/>
              <a:pPr/>
              <a:t>1/12/2014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446-01BA-4019-B455-847F0CDAF27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069B-35F2-4049-9733-BE2539069787}" type="datetimeFigureOut">
              <a:rPr lang="en-NZ" smtClean="0"/>
              <a:pPr/>
              <a:t>1/12/2014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446-01BA-4019-B455-847F0CDAF27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069B-35F2-4049-9733-BE2539069787}" type="datetimeFigureOut">
              <a:rPr lang="en-NZ" smtClean="0"/>
              <a:pPr/>
              <a:t>1/12/2014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446-01BA-4019-B455-847F0CDAF27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069B-35F2-4049-9733-BE2539069787}" type="datetimeFigureOut">
              <a:rPr lang="en-NZ" smtClean="0"/>
              <a:pPr/>
              <a:t>1/12/2014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446-01BA-4019-B455-847F0CDAF27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069B-35F2-4049-9733-BE2539069787}" type="datetimeFigureOut">
              <a:rPr lang="en-NZ" smtClean="0"/>
              <a:pPr/>
              <a:t>1/12/2014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446-01BA-4019-B455-847F0CDAF27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069B-35F2-4049-9733-BE2539069787}" type="datetimeFigureOut">
              <a:rPr lang="en-NZ" smtClean="0"/>
              <a:pPr/>
              <a:t>1/12/2014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446-01BA-4019-B455-847F0CDAF27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069B-35F2-4049-9733-BE2539069787}" type="datetimeFigureOut">
              <a:rPr lang="en-NZ" smtClean="0"/>
              <a:pPr/>
              <a:t>1/12/2014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D446-01BA-4019-B455-847F0CDAF27F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F069B-35F2-4049-9733-BE2539069787}" type="datetimeFigureOut">
              <a:rPr lang="en-NZ" smtClean="0"/>
              <a:pPr/>
              <a:t>1/12/2014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B3D446-01BA-4019-B455-847F0CDAF27F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EF069B-35F2-4049-9733-BE2539069787}" type="datetimeFigureOut">
              <a:rPr lang="en-NZ" smtClean="0"/>
              <a:pPr/>
              <a:t>1/12/2014</a:t>
            </a:fld>
            <a:endParaRPr lang="en-NZ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B3D446-01BA-4019-B455-847F0CDAF27F}" type="slidenum">
              <a:rPr lang="en-NZ" smtClean="0"/>
              <a:pPr/>
              <a:t>‹#›</a:t>
            </a:fld>
            <a:endParaRPr lang="en-NZ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USA College Basketball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Reports and Certified Copies of Results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Have them available</a:t>
            </a:r>
          </a:p>
          <a:p>
            <a:r>
              <a:rPr lang="en-NZ" dirty="0" smtClean="0"/>
              <a:t>Talk to someone at your school. There is a high probability that this person will be contacted.</a:t>
            </a:r>
          </a:p>
          <a:p>
            <a:r>
              <a:rPr lang="en-NZ" dirty="0" smtClean="0"/>
              <a:t>A file needs to be maintained </a:t>
            </a:r>
            <a:r>
              <a:rPr lang="en-NZ" dirty="0" smtClean="0"/>
              <a:t>that once interest is indicated that </a:t>
            </a:r>
            <a:r>
              <a:rPr lang="en-NZ" dirty="0" smtClean="0"/>
              <a:t>has</a:t>
            </a:r>
          </a:p>
          <a:p>
            <a:pPr marL="0" indent="0">
              <a:buNone/>
            </a:pPr>
            <a:r>
              <a:rPr lang="en-NZ" dirty="0" smtClean="0"/>
              <a:t>C</a:t>
            </a:r>
            <a:r>
              <a:rPr lang="en-NZ" dirty="0" smtClean="0"/>
              <a:t>ertified </a:t>
            </a:r>
            <a:r>
              <a:rPr lang="en-NZ" dirty="0" smtClean="0"/>
              <a:t>results </a:t>
            </a:r>
          </a:p>
          <a:p>
            <a:pPr>
              <a:buNone/>
            </a:pPr>
            <a:r>
              <a:rPr lang="en-NZ" dirty="0" smtClean="0"/>
              <a:t>GPA</a:t>
            </a:r>
          </a:p>
          <a:p>
            <a:pPr>
              <a:buNone/>
            </a:pPr>
            <a:r>
              <a:rPr lang="en-NZ" dirty="0" smtClean="0"/>
              <a:t>Reports</a:t>
            </a:r>
          </a:p>
          <a:p>
            <a:pPr>
              <a:buNone/>
            </a:pPr>
            <a:r>
              <a:rPr lang="en-NZ" dirty="0" smtClean="0"/>
              <a:t>References</a:t>
            </a:r>
          </a:p>
          <a:p>
            <a:endParaRPr lang="en-N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University Entrance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You should ensure that you have met the requirements for New Zealand University Entrance</a:t>
            </a:r>
          </a:p>
          <a:p>
            <a:endParaRPr lang="en-NZ" dirty="0" smtClean="0"/>
          </a:p>
          <a:p>
            <a:r>
              <a:rPr lang="en-NZ" dirty="0" smtClean="0"/>
              <a:t>The subjects you take matters</a:t>
            </a:r>
          </a:p>
          <a:p>
            <a:endParaRPr lang="en-NZ" dirty="0" smtClean="0"/>
          </a:p>
          <a:p>
            <a:r>
              <a:rPr lang="en-NZ" dirty="0" smtClean="0"/>
              <a:t>USA requirements: An English course, a Mathematics  course, a Science course, a Social Science course, you need 5 subjects so another course from English, Maths, Science or a Social Science can be selected. In this area look at domains of learning.</a:t>
            </a:r>
          </a:p>
          <a:p>
            <a:r>
              <a:rPr lang="en-NZ" dirty="0" smtClean="0"/>
              <a:t>A Language?</a:t>
            </a:r>
          </a:p>
          <a:p>
            <a:r>
              <a:rPr lang="en-NZ" dirty="0" smtClean="0"/>
              <a:t>Physical Education? (this is where you play games in the USA)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Requirements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978" y="2060848"/>
            <a:ext cx="3823692" cy="43894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27984" y="2204864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There is room for movement here. BUT I strongly recommend that you look you SELECT with care</a:t>
            </a:r>
          </a:p>
          <a:p>
            <a:r>
              <a:rPr lang="en-NZ" dirty="0" smtClean="0"/>
              <a:t>Marks/subjects do matter and the onus of proof lies with you.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96062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Rules</a:t>
            </a:r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674" y="1882994"/>
            <a:ext cx="8229600" cy="197805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861048"/>
            <a:ext cx="8229600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831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Graduation Date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This is one to watch. It is possible to “Graduate” before you sit the external exams.</a:t>
            </a:r>
          </a:p>
          <a:p>
            <a:endParaRPr lang="en-NZ" dirty="0" smtClean="0"/>
          </a:p>
          <a:p>
            <a:r>
              <a:rPr lang="en-NZ" dirty="0" smtClean="0"/>
              <a:t>It is difficult to explain the difference between University Entrance and Level 3 </a:t>
            </a:r>
            <a:r>
              <a:rPr lang="en-NZ" dirty="0" err="1" smtClean="0"/>
              <a:t>NCEA</a:t>
            </a:r>
            <a:r>
              <a:rPr lang="en-NZ" dirty="0" smtClean="0"/>
              <a:t> (for the NCAA)</a:t>
            </a:r>
            <a:endParaRPr lang="en-N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Grade Point Average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Quality matters</a:t>
            </a:r>
          </a:p>
          <a:p>
            <a:endParaRPr lang="en-NZ" dirty="0" smtClean="0"/>
          </a:p>
          <a:p>
            <a:r>
              <a:rPr lang="en-NZ" dirty="0" smtClean="0"/>
              <a:t>I suggest you look at the Auckland University Website and the grade point calculator. Use it set goals (where do I need to </a:t>
            </a:r>
            <a:r>
              <a:rPr lang="en-NZ" dirty="0" smtClean="0"/>
              <a:t>be?)</a:t>
            </a:r>
            <a:endParaRPr lang="en-N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Websites to check out</a:t>
            </a:r>
            <a:endParaRPr lang="en-N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8932266" cy="437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the USA?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Basketball is a major sport in the USA</a:t>
            </a:r>
          </a:p>
          <a:p>
            <a:r>
              <a:rPr lang="en-NZ" dirty="0" smtClean="0"/>
              <a:t>Profile </a:t>
            </a:r>
          </a:p>
          <a:p>
            <a:r>
              <a:rPr lang="en-NZ" dirty="0" smtClean="0"/>
              <a:t>Talent</a:t>
            </a:r>
          </a:p>
          <a:p>
            <a:r>
              <a:rPr lang="en-NZ" dirty="0" smtClean="0"/>
              <a:t>Cost Saving - If you are good enough, very expensive if you are not recruited</a:t>
            </a:r>
          </a:p>
          <a:p>
            <a:r>
              <a:rPr lang="en-NZ" dirty="0" smtClean="0"/>
              <a:t>Meeting new and different people</a:t>
            </a:r>
          </a:p>
          <a:p>
            <a:r>
              <a:rPr lang="en-NZ" dirty="0" smtClean="0"/>
              <a:t>Level of Basketball (Div I, Div II and Div III)</a:t>
            </a:r>
          </a:p>
          <a:p>
            <a:r>
              <a:rPr lang="en-NZ" dirty="0" smtClean="0"/>
              <a:t>Pathway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Coaches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How do I get to be seen?</a:t>
            </a:r>
          </a:p>
          <a:p>
            <a:endParaRPr lang="en-NZ" dirty="0" smtClean="0"/>
          </a:p>
          <a:p>
            <a:r>
              <a:rPr lang="en-NZ" dirty="0" smtClean="0"/>
              <a:t>What do I need to do?</a:t>
            </a:r>
          </a:p>
          <a:p>
            <a:endParaRPr lang="en-NZ" dirty="0" smtClean="0"/>
          </a:p>
          <a:p>
            <a:r>
              <a:rPr lang="en-NZ" dirty="0" smtClean="0"/>
              <a:t>Who can help?</a:t>
            </a:r>
          </a:p>
          <a:p>
            <a:endParaRPr lang="en-NZ" dirty="0" smtClean="0"/>
          </a:p>
          <a:p>
            <a:r>
              <a:rPr lang="en-NZ" dirty="0" smtClean="0"/>
              <a:t>What do they look for?</a:t>
            </a:r>
          </a:p>
          <a:p>
            <a:endParaRPr lang="en-NZ" dirty="0" smtClean="0"/>
          </a:p>
          <a:p>
            <a:r>
              <a:rPr lang="en-NZ" dirty="0" smtClean="0"/>
              <a:t>USA Coaches – they are paid, they have a </a:t>
            </a:r>
            <a:r>
              <a:rPr lang="en-NZ" dirty="0" err="1" smtClean="0"/>
              <a:t>JD</a:t>
            </a:r>
            <a:r>
              <a:rPr lang="en-NZ" dirty="0" smtClean="0"/>
              <a:t>, results matter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Physical Attributes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Speed</a:t>
            </a:r>
          </a:p>
          <a:p>
            <a:r>
              <a:rPr lang="en-NZ" dirty="0" smtClean="0"/>
              <a:t>Size</a:t>
            </a:r>
          </a:p>
          <a:p>
            <a:r>
              <a:rPr lang="en-NZ" dirty="0" smtClean="0"/>
              <a:t>Skill Level</a:t>
            </a:r>
          </a:p>
          <a:p>
            <a:r>
              <a:rPr lang="en-NZ" dirty="0" smtClean="0"/>
              <a:t>Shooting</a:t>
            </a:r>
          </a:p>
          <a:p>
            <a:r>
              <a:rPr lang="en-NZ" dirty="0" smtClean="0"/>
              <a:t>Mental Attributes/toughness</a:t>
            </a:r>
          </a:p>
          <a:p>
            <a:r>
              <a:rPr lang="en-NZ" dirty="0" smtClean="0"/>
              <a:t>..... The list goes on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Year Levels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Freshman</a:t>
            </a:r>
          </a:p>
          <a:p>
            <a:r>
              <a:rPr lang="en-NZ" dirty="0" smtClean="0"/>
              <a:t>Sophomore</a:t>
            </a:r>
          </a:p>
          <a:p>
            <a:r>
              <a:rPr lang="en-NZ" dirty="0" smtClean="0"/>
              <a:t>Junior</a:t>
            </a:r>
          </a:p>
          <a:p>
            <a:r>
              <a:rPr lang="en-NZ" dirty="0" smtClean="0"/>
              <a:t>Senior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What’s Provided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Weights</a:t>
            </a:r>
          </a:p>
          <a:p>
            <a:r>
              <a:rPr lang="en-NZ" dirty="0" smtClean="0"/>
              <a:t>Training Facilities</a:t>
            </a:r>
          </a:p>
          <a:p>
            <a:r>
              <a:rPr lang="en-NZ" dirty="0" smtClean="0"/>
              <a:t>Doctors</a:t>
            </a:r>
          </a:p>
          <a:p>
            <a:r>
              <a:rPr lang="en-NZ" dirty="0" smtClean="0"/>
              <a:t>TV coverage</a:t>
            </a:r>
          </a:p>
          <a:p>
            <a:r>
              <a:rPr lang="en-NZ" dirty="0" smtClean="0"/>
              <a:t>Games</a:t>
            </a:r>
          </a:p>
          <a:p>
            <a:r>
              <a:rPr lang="en-NZ" dirty="0" smtClean="0"/>
              <a:t>An </a:t>
            </a:r>
            <a:r>
              <a:rPr lang="en-NZ" dirty="0" smtClean="0"/>
              <a:t>Education (watch this one! It depends on what is in the scholarship)</a:t>
            </a:r>
          </a:p>
          <a:p>
            <a:r>
              <a:rPr lang="en-NZ" dirty="0" smtClean="0"/>
              <a:t>An offer and your signature</a:t>
            </a:r>
            <a:endParaRPr lang="en-N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Rules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Red Shirt</a:t>
            </a:r>
          </a:p>
          <a:p>
            <a:r>
              <a:rPr lang="en-NZ" dirty="0" smtClean="0"/>
              <a:t>Gap Year</a:t>
            </a:r>
          </a:p>
          <a:p>
            <a:r>
              <a:rPr lang="en-NZ" dirty="0" smtClean="0"/>
              <a:t>Transfers – eligibility (if you spend time at an NZ University then go over to the USA you loose your eligibility for each year in a NZ university equals one year less at a USA College)</a:t>
            </a:r>
          </a:p>
          <a:p>
            <a:r>
              <a:rPr lang="en-NZ" dirty="0" smtClean="0"/>
              <a:t>Watch the rules if you enter a </a:t>
            </a:r>
            <a:r>
              <a:rPr lang="en-NZ" dirty="0" smtClean="0"/>
              <a:t>contract </a:t>
            </a:r>
            <a:r>
              <a:rPr lang="en-NZ" dirty="0" smtClean="0"/>
              <a:t>to play professionally you must check out eligibility</a:t>
            </a:r>
            <a:endParaRPr lang="en-N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do I qualify?</a:t>
            </a:r>
            <a:endParaRPr lang="en-N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7088"/>
            <a:ext cx="8964488" cy="489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NZ" dirty="0" smtClean="0"/>
              <a:t>Educational Requirements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NZ" dirty="0" smtClean="0"/>
              <a:t>Two main points</a:t>
            </a:r>
          </a:p>
          <a:p>
            <a:endParaRPr lang="en-NZ" dirty="0" smtClean="0"/>
          </a:p>
          <a:p>
            <a:r>
              <a:rPr lang="en-NZ" dirty="0" smtClean="0"/>
              <a:t>SAT (complete asap, you can have a second attempt)</a:t>
            </a:r>
          </a:p>
          <a:p>
            <a:endParaRPr lang="en-NZ" dirty="0" smtClean="0"/>
          </a:p>
          <a:p>
            <a:r>
              <a:rPr lang="en-NZ" dirty="0" smtClean="0"/>
              <a:t>University Entrance</a:t>
            </a:r>
          </a:p>
          <a:p>
            <a:endParaRPr lang="en-NZ" dirty="0" smtClean="0"/>
          </a:p>
          <a:p>
            <a:r>
              <a:rPr lang="en-NZ" dirty="0" smtClean="0"/>
              <a:t>The onus of proof is on the player. You must prove that you have met the requirements.</a:t>
            </a:r>
            <a:endParaRPr lang="en-N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489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Flow</vt:lpstr>
      <vt:lpstr>USA College Basketball</vt:lpstr>
      <vt:lpstr>Why the USA?</vt:lpstr>
      <vt:lpstr>Coaches</vt:lpstr>
      <vt:lpstr>Physical Attributes</vt:lpstr>
      <vt:lpstr>Year Levels</vt:lpstr>
      <vt:lpstr>What’s Provided</vt:lpstr>
      <vt:lpstr>Rules </vt:lpstr>
      <vt:lpstr>How do I qualify?</vt:lpstr>
      <vt:lpstr>Educational Requirements</vt:lpstr>
      <vt:lpstr>Reports and Certified Copies of Results</vt:lpstr>
      <vt:lpstr>University Entrance</vt:lpstr>
      <vt:lpstr>The Requirements</vt:lpstr>
      <vt:lpstr>The Rules</vt:lpstr>
      <vt:lpstr>Graduation Date</vt:lpstr>
      <vt:lpstr>Grade Point Average</vt:lpstr>
      <vt:lpstr>Websites to check out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 College Basketball</dc:title>
  <dc:creator>Mark Jackson</dc:creator>
  <cp:lastModifiedBy>Mark P. Jackson</cp:lastModifiedBy>
  <cp:revision>14</cp:revision>
  <dcterms:created xsi:type="dcterms:W3CDTF">2014-11-09T01:36:38Z</dcterms:created>
  <dcterms:modified xsi:type="dcterms:W3CDTF">2014-12-01T03:22:55Z</dcterms:modified>
</cp:coreProperties>
</file>